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Mukta"/>
      <p:regular r:id="rId24"/>
      <p:bold r:id="rId25"/>
    </p:embeddedFont>
    <p:embeddedFont>
      <p:font typeface="Roboto Condensed"/>
      <p:regular r:id="rId26"/>
      <p:bold r:id="rId27"/>
      <p:italic r:id="rId28"/>
      <p:boldItalic r:id="rId29"/>
    </p:embeddedFont>
    <p:embeddedFont>
      <p:font typeface="Jua"/>
      <p:regular r:id="rId30"/>
    </p:embeddedFont>
    <p:embeddedFont>
      <p:font typeface="Lexen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A42891-2E7D-482C-B478-90D3375BDDE4}">
  <a:tblStyle styleId="{DFA42891-2E7D-482C-B478-90D3375BDD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Mukta-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Condensed-regular.fntdata"/><Relationship Id="rId25" Type="http://schemas.openxmlformats.org/officeDocument/2006/relationships/font" Target="fonts/Mukta-bold.fntdata"/><Relationship Id="rId28" Type="http://schemas.openxmlformats.org/officeDocument/2006/relationships/font" Target="fonts/RobotoCondensed-italic.fntdata"/><Relationship Id="rId27" Type="http://schemas.openxmlformats.org/officeDocument/2006/relationships/font" Target="fonts/RobotoCondense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Condensed-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regular.fntdata"/><Relationship Id="rId30" Type="http://schemas.openxmlformats.org/officeDocument/2006/relationships/font" Target="fonts/Jua-regular.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Lexen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a46f328fb_0_8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a46f328fb_0_8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1a1b3dc4c1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1a1b3dc4c1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a2fb559d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a2fb559d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1a46f328fb_0_4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1a46f328fb_0_4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d508349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1d508349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1a1b3dc4c1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1a1b3dc4c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d50834e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d50834e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d508349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1d508349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a46f328fb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a46f328fb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91f0d7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91f0d7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a1b3dc4c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1a1b3dc4c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a1b3dc4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1a1b3dc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Luis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d508349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d508349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a46f328fb_0_4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a46f328fb_0_4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a1b3dc4c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a1b3dc4c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1a2fb559d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1a2fb559d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53" name="Shape 53"/>
        <p:cNvGrpSpPr/>
        <p:nvPr/>
      </p:nvGrpSpPr>
      <p:grpSpPr>
        <a:xfrm>
          <a:off x="0" y="0"/>
          <a:ext cx="0" cy="0"/>
          <a:chOff x="0" y="0"/>
          <a:chExt cx="0" cy="0"/>
        </a:xfrm>
      </p:grpSpPr>
      <p:sp>
        <p:nvSpPr>
          <p:cNvPr id="54" name="Google Shape;54;p14"/>
          <p:cNvSpPr/>
          <p:nvPr/>
        </p:nvSpPr>
        <p:spPr>
          <a:xfrm>
            <a:off x="7181850" y="-11200"/>
            <a:ext cx="19620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2067588" y="-44775"/>
            <a:ext cx="6729615" cy="5445569"/>
          </a:xfrm>
          <a:custGeom>
            <a:rect b="b" l="l" r="r" t="t"/>
            <a:pathLst>
              <a:path extrusionOk="0" h="63730" w="53584">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  </a:t>
            </a:r>
            <a:endParaRPr/>
          </a:p>
        </p:txBody>
      </p:sp>
      <p:sp>
        <p:nvSpPr>
          <p:cNvPr id="56" name="Google Shape;56;p14"/>
          <p:cNvSpPr txBox="1"/>
          <p:nvPr>
            <p:ph idx="1" type="subTitle"/>
          </p:nvPr>
        </p:nvSpPr>
        <p:spPr>
          <a:xfrm rot="-581">
            <a:off x="4737450" y="3508630"/>
            <a:ext cx="3548100" cy="268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7" name="Google Shape;57;p14"/>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191919"/>
              </a:buClr>
              <a:buSzPts val="5200"/>
              <a:buNone/>
              <a:defRPr sz="50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58" name="Google Shape;58;p14"/>
          <p:cNvGrpSpPr/>
          <p:nvPr/>
        </p:nvGrpSpPr>
        <p:grpSpPr>
          <a:xfrm>
            <a:off x="720000" y="540000"/>
            <a:ext cx="2331600" cy="274500"/>
            <a:chOff x="720000" y="540000"/>
            <a:chExt cx="2331600" cy="274500"/>
          </a:xfrm>
        </p:grpSpPr>
        <p:sp>
          <p:nvSpPr>
            <p:cNvPr id="59" name="Google Shape;59;p1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2783393" y="590851"/>
              <a:ext cx="173819" cy="172772"/>
              <a:chOff x="1979925" y="448850"/>
              <a:chExt cx="79500" cy="79025"/>
            </a:xfrm>
          </p:grpSpPr>
          <p:sp>
            <p:nvSpPr>
              <p:cNvPr id="61" name="Google Shape;61;p1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 name="Google Shape;63;p14"/>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4"/>
          <p:cNvPicPr preferRelativeResize="0"/>
          <p:nvPr/>
        </p:nvPicPr>
        <p:blipFill>
          <a:blip r:embed="rId2">
            <a:alphaModFix/>
          </a:blip>
          <a:stretch>
            <a:fillRect/>
          </a:stretch>
        </p:blipFill>
        <p:spPr>
          <a:xfrm>
            <a:off x="6848475" y="3753850"/>
            <a:ext cx="3114977" cy="2057876"/>
          </a:xfrm>
          <a:prstGeom prst="rect">
            <a:avLst/>
          </a:prstGeom>
          <a:noFill/>
          <a:ln>
            <a:noFill/>
          </a:ln>
        </p:spPr>
      </p:pic>
      <p:grpSp>
        <p:nvGrpSpPr>
          <p:cNvPr id="65" name="Google Shape;65;p14"/>
          <p:cNvGrpSpPr/>
          <p:nvPr/>
        </p:nvGrpSpPr>
        <p:grpSpPr>
          <a:xfrm>
            <a:off x="163545" y="1570698"/>
            <a:ext cx="2474457" cy="2674742"/>
            <a:chOff x="2257625" y="439800"/>
            <a:chExt cx="1337400" cy="1445650"/>
          </a:xfrm>
        </p:grpSpPr>
        <p:sp>
          <p:nvSpPr>
            <p:cNvPr id="66" name="Google Shape;66;p14"/>
            <p:cNvSpPr/>
            <p:nvPr/>
          </p:nvSpPr>
          <p:spPr>
            <a:xfrm>
              <a:off x="2332975" y="439800"/>
              <a:ext cx="442675" cy="442700"/>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3246875" y="1697750"/>
              <a:ext cx="104450" cy="86475"/>
            </a:xfrm>
            <a:custGeom>
              <a:rect b="b" l="l" r="r" t="t"/>
              <a:pathLst>
                <a:path extrusionOk="0" h="3459" w="4178">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283725" y="1685625"/>
              <a:ext cx="311300" cy="199825"/>
            </a:xfrm>
            <a:custGeom>
              <a:rect b="b" l="l" r="r" t="t"/>
              <a:pathLst>
                <a:path extrusionOk="0" h="7993" w="12452">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370900" y="1735825"/>
              <a:ext cx="224125" cy="149625"/>
            </a:xfrm>
            <a:custGeom>
              <a:rect b="b" l="l" r="r" t="t"/>
              <a:pathLst>
                <a:path extrusionOk="0" h="5985" w="8965">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019100" y="1515650"/>
              <a:ext cx="158350" cy="297375"/>
            </a:xfrm>
            <a:custGeom>
              <a:rect b="b" l="l" r="r" t="t"/>
              <a:pathLst>
                <a:path extrusionOk="0" h="11895" w="6334">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018050" y="1609225"/>
              <a:ext cx="93600" cy="206700"/>
            </a:xfrm>
            <a:custGeom>
              <a:rect b="b" l="l" r="r" t="t"/>
              <a:pathLst>
                <a:path extrusionOk="0" h="8268" w="3744">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676725" y="1043325"/>
              <a:ext cx="697750" cy="546650"/>
            </a:xfrm>
            <a:custGeom>
              <a:rect b="b" l="l" r="r" t="t"/>
              <a:pathLst>
                <a:path extrusionOk="0" h="21866" w="2791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176275" y="1265575"/>
              <a:ext cx="99500" cy="4750"/>
            </a:xfrm>
            <a:custGeom>
              <a:rect b="b" l="l" r="r" t="t"/>
              <a:pathLst>
                <a:path extrusionOk="0" fill="none" h="190" w="3980">
                  <a:moveTo>
                    <a:pt x="1" y="190"/>
                  </a:moveTo>
                  <a:lnTo>
                    <a:pt x="3979" y="0"/>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201150" y="1287200"/>
              <a:ext cx="57525" cy="23400"/>
            </a:xfrm>
            <a:custGeom>
              <a:rect b="b" l="l" r="r" t="t"/>
              <a:pathLst>
                <a:path extrusionOk="0" fill="none" h="936" w="2301">
                  <a:moveTo>
                    <a:pt x="0" y="1"/>
                  </a:moveTo>
                  <a:lnTo>
                    <a:pt x="2301" y="935"/>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107200" y="1287200"/>
              <a:ext cx="161000" cy="302775"/>
            </a:xfrm>
            <a:custGeom>
              <a:rect b="b" l="l" r="r" t="t"/>
              <a:pathLst>
                <a:path extrusionOk="0" h="12111" w="644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783000" y="1141325"/>
              <a:ext cx="306500" cy="145725"/>
            </a:xfrm>
            <a:custGeom>
              <a:rect b="b" l="l" r="r" t="t"/>
              <a:pathLst>
                <a:path extrusionOk="0" h="5829" w="1226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576050" y="1095700"/>
              <a:ext cx="796900" cy="684075"/>
            </a:xfrm>
            <a:custGeom>
              <a:rect b="b" l="l" r="r" t="t"/>
              <a:pathLst>
                <a:path extrusionOk="0" h="27363" w="31876">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2646350" y="1223250"/>
              <a:ext cx="658600" cy="508800"/>
            </a:xfrm>
            <a:custGeom>
              <a:rect b="b" l="l" r="r" t="t"/>
              <a:pathLst>
                <a:path extrusionOk="0" fill="none" h="20352" w="26344">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cap="flat" cmpd="sng" w="375">
              <a:solidFill>
                <a:srgbClr val="FFFFFF"/>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589475" y="1043325"/>
              <a:ext cx="371700" cy="149075"/>
            </a:xfrm>
            <a:custGeom>
              <a:rect b="b" l="l" r="r" t="t"/>
              <a:pathLst>
                <a:path extrusionOk="0" h="5963" w="14868">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796375" y="820400"/>
              <a:ext cx="113425" cy="118000"/>
            </a:xfrm>
            <a:custGeom>
              <a:rect b="b" l="l" r="r" t="t"/>
              <a:pathLst>
                <a:path extrusionOk="0" h="4720" w="4537">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795525" y="527875"/>
              <a:ext cx="493900" cy="354950"/>
            </a:xfrm>
            <a:custGeom>
              <a:rect b="b" l="l" r="r" t="t"/>
              <a:pathLst>
                <a:path extrusionOk="0" h="14198" w="19756">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793850" y="753225"/>
              <a:ext cx="113675" cy="126575"/>
            </a:xfrm>
            <a:custGeom>
              <a:rect b="b" l="l" r="r" t="t"/>
              <a:pathLst>
                <a:path extrusionOk="0" h="5063" w="4547">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3207975" y="553500"/>
              <a:ext cx="35925" cy="33925"/>
            </a:xfrm>
            <a:custGeom>
              <a:rect b="b" l="l" r="r" t="t"/>
              <a:pathLst>
                <a:path extrusionOk="0" fill="none" h="1357" w="1437">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cap="rnd" cmpd="sng" w="375">
              <a:solidFill>
                <a:srgbClr val="AF3A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2279325" y="717300"/>
              <a:ext cx="644925" cy="478450"/>
            </a:xfrm>
            <a:custGeom>
              <a:rect b="b" l="l" r="r" t="t"/>
              <a:pathLst>
                <a:path extrusionOk="0" h="19138" w="25797">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2473250" y="1130250"/>
              <a:ext cx="261200" cy="261175"/>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473875" y="902150"/>
              <a:ext cx="77650" cy="213150"/>
            </a:xfrm>
            <a:custGeom>
              <a:rect b="b" l="l" r="r" t="t"/>
              <a:pathLst>
                <a:path extrusionOk="0" h="8526" w="3106">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717150" y="806050"/>
              <a:ext cx="65550" cy="121775"/>
            </a:xfrm>
            <a:custGeom>
              <a:rect b="b" l="l" r="r" t="t"/>
              <a:pathLst>
                <a:path extrusionOk="0" fill="none" h="4871" w="2622">
                  <a:moveTo>
                    <a:pt x="1" y="0"/>
                  </a:moveTo>
                  <a:cubicBezTo>
                    <a:pt x="1161" y="980"/>
                    <a:pt x="943" y="3778"/>
                    <a:pt x="2621" y="4871"/>
                  </a:cubicBezTo>
                </a:path>
              </a:pathLst>
            </a:custGeom>
            <a:noFill/>
            <a:ln cap="flat" cmpd="sng" w="375">
              <a:solidFill>
                <a:schemeClr val="dk2"/>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782250" y="932450"/>
              <a:ext cx="900" cy="400"/>
            </a:xfrm>
            <a:custGeom>
              <a:rect b="b" l="l" r="r" t="t"/>
              <a:pathLst>
                <a:path extrusionOk="0" h="16" w="36">
                  <a:moveTo>
                    <a:pt x="1" y="1"/>
                  </a:moveTo>
                  <a:lnTo>
                    <a:pt x="35" y="16"/>
                  </a:lnTo>
                  <a:cubicBezTo>
                    <a:pt x="14" y="6"/>
                    <a:pt x="1" y="1"/>
                    <a:pt x="1" y="1"/>
                  </a:cubicBezTo>
                  <a:close/>
                </a:path>
              </a:pathLst>
            </a:custGeom>
            <a:solidFill>
              <a:srgbClr val="F3D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740150" y="839300"/>
              <a:ext cx="88450" cy="98500"/>
            </a:xfrm>
            <a:custGeom>
              <a:rect b="b" l="l" r="r" t="t"/>
              <a:pathLst>
                <a:path extrusionOk="0" h="3940" w="3538">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257625" y="1017325"/>
              <a:ext cx="416825" cy="281550"/>
            </a:xfrm>
            <a:custGeom>
              <a:rect b="b" l="l" r="r" t="t"/>
              <a:pathLst>
                <a:path extrusionOk="0" h="11262" w="16673">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2272150" y="1017325"/>
              <a:ext cx="166575" cy="105525"/>
            </a:xfrm>
            <a:custGeom>
              <a:rect b="b" l="l" r="r" t="t"/>
              <a:pathLst>
                <a:path extrusionOk="0" h="4221" w="6663">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369600" y="1130250"/>
              <a:ext cx="33250" cy="19200"/>
            </a:xfrm>
            <a:custGeom>
              <a:rect b="b" l="l" r="r" t="t"/>
              <a:pathLst>
                <a:path extrusionOk="0" fill="none" h="768" w="1330">
                  <a:moveTo>
                    <a:pt x="1329" y="767"/>
                  </a:moveTo>
                  <a:lnTo>
                    <a:pt x="0" y="0"/>
                  </a:lnTo>
                </a:path>
              </a:pathLst>
            </a:custGeom>
            <a:noFill/>
            <a:ln cap="flat" cmpd="sng" w="375">
              <a:solidFill>
                <a:srgbClr val="AF3A3A"/>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279325" y="978375"/>
              <a:ext cx="181950" cy="107650"/>
            </a:xfrm>
            <a:custGeom>
              <a:rect b="b" l="l" r="r" t="t"/>
              <a:pathLst>
                <a:path extrusionOk="0" h="4306" w="7278">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474900" y="545850"/>
              <a:ext cx="171650" cy="154875"/>
            </a:xfrm>
            <a:custGeom>
              <a:rect b="b" l="l" r="r" t="t"/>
              <a:pathLst>
                <a:path extrusionOk="0" h="6195" w="6866">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472725" y="600675"/>
              <a:ext cx="171725" cy="216475"/>
            </a:xfrm>
            <a:custGeom>
              <a:rect b="b" l="l" r="r" t="t"/>
              <a:pathLst>
                <a:path extrusionOk="0" h="8659" w="6869">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522175" y="708175"/>
              <a:ext cx="62600" cy="40825"/>
            </a:xfrm>
            <a:custGeom>
              <a:rect b="b" l="l" r="r" t="t"/>
              <a:pathLst>
                <a:path extrusionOk="0" h="1633" w="2504">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494300" y="639700"/>
              <a:ext cx="36325" cy="36825"/>
            </a:xfrm>
            <a:custGeom>
              <a:rect b="b" l="l" r="r" t="t"/>
              <a:pathLst>
                <a:path extrusionOk="0" h="1473" w="1453">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2518325" y="623375"/>
              <a:ext cx="109325" cy="53650"/>
            </a:xfrm>
            <a:custGeom>
              <a:rect b="b" l="l" r="r" t="t"/>
              <a:pathLst>
                <a:path extrusionOk="0" h="2146" w="4373">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2536075" y="620700"/>
              <a:ext cx="92875" cy="55050"/>
            </a:xfrm>
            <a:custGeom>
              <a:rect b="b" l="l" r="r" t="t"/>
              <a:pathLst>
                <a:path extrusionOk="0" h="2202" w="3715">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562975" y="641425"/>
              <a:ext cx="45075" cy="11375"/>
            </a:xfrm>
            <a:custGeom>
              <a:rect b="b" l="l" r="r" t="t"/>
              <a:pathLst>
                <a:path extrusionOk="0" h="455" w="1803">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2478225" y="571725"/>
              <a:ext cx="43475" cy="89450"/>
            </a:xfrm>
            <a:custGeom>
              <a:rect b="b" l="l" r="r" t="t"/>
              <a:pathLst>
                <a:path extrusionOk="0" h="3578" w="1739">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2477825" y="646850"/>
              <a:ext cx="44975" cy="67675"/>
            </a:xfrm>
            <a:custGeom>
              <a:rect b="b" l="l" r="r" t="t"/>
              <a:pathLst>
                <a:path extrusionOk="0" h="2707" w="1799">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2462725" y="653900"/>
              <a:ext cx="45675" cy="58475"/>
            </a:xfrm>
            <a:custGeom>
              <a:rect b="b" l="l" r="r" t="t"/>
              <a:pathLst>
                <a:path extrusionOk="0" h="2339" w="1827">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2472950" y="679425"/>
              <a:ext cx="21150" cy="9400"/>
            </a:xfrm>
            <a:custGeom>
              <a:rect b="b" l="l" r="r" t="t"/>
              <a:pathLst>
                <a:path extrusionOk="0" h="376" w="846">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2699800" y="945625"/>
              <a:ext cx="197850" cy="198525"/>
            </a:xfrm>
            <a:custGeom>
              <a:rect b="b" l="l" r="r" t="t"/>
              <a:pathLst>
                <a:path extrusionOk="0" h="7941" w="7914">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06" name="Shape 106"/>
        <p:cNvGrpSpPr/>
        <p:nvPr/>
      </p:nvGrpSpPr>
      <p:grpSpPr>
        <a:xfrm>
          <a:off x="0" y="0"/>
          <a:ext cx="0" cy="0"/>
          <a:chOff x="0" y="0"/>
          <a:chExt cx="0" cy="0"/>
        </a:xfrm>
      </p:grpSpPr>
      <p:sp>
        <p:nvSpPr>
          <p:cNvPr id="107" name="Google Shape;107;p15"/>
          <p:cNvSpPr/>
          <p:nvPr/>
        </p:nvSpPr>
        <p:spPr>
          <a:xfrm flipH="1" rot="-5400000">
            <a:off x="282233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flipH="1">
            <a:off x="-180964"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type="title"/>
          </p:nvPr>
        </p:nvSpPr>
        <p:spPr>
          <a:xfrm>
            <a:off x="2105025" y="2259025"/>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15"/>
          <p:cNvSpPr txBox="1"/>
          <p:nvPr>
            <p:ph hasCustomPrompt="1" idx="2" type="title"/>
          </p:nvPr>
        </p:nvSpPr>
        <p:spPr>
          <a:xfrm>
            <a:off x="3796950" y="128927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5"/>
          <p:cNvSpPr txBox="1"/>
          <p:nvPr>
            <p:ph idx="1" type="subTitle"/>
          </p:nvPr>
        </p:nvSpPr>
        <p:spPr>
          <a:xfrm rot="710">
            <a:off x="2392050" y="33304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2" name="Google Shape;112;p15"/>
          <p:cNvGrpSpPr/>
          <p:nvPr/>
        </p:nvGrpSpPr>
        <p:grpSpPr>
          <a:xfrm>
            <a:off x="720000" y="769825"/>
            <a:ext cx="2331600" cy="274500"/>
            <a:chOff x="720000" y="540000"/>
            <a:chExt cx="2331600" cy="274500"/>
          </a:xfrm>
        </p:grpSpPr>
        <p:sp>
          <p:nvSpPr>
            <p:cNvPr id="113" name="Google Shape;113;p15"/>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5"/>
            <p:cNvGrpSpPr/>
            <p:nvPr/>
          </p:nvGrpSpPr>
          <p:grpSpPr>
            <a:xfrm>
              <a:off x="2783393" y="590851"/>
              <a:ext cx="173819" cy="172772"/>
              <a:chOff x="1979925" y="448850"/>
              <a:chExt cx="79500" cy="79025"/>
            </a:xfrm>
          </p:grpSpPr>
          <p:sp>
            <p:nvSpPr>
              <p:cNvPr id="115" name="Google Shape;115;p1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1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121" name="Google Shape;121;p16"/>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1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122" name="Google Shape;122;p16"/>
          <p:cNvGrpSpPr/>
          <p:nvPr/>
        </p:nvGrpSpPr>
        <p:grpSpPr>
          <a:xfrm>
            <a:off x="6092400" y="684900"/>
            <a:ext cx="2331600" cy="274500"/>
            <a:chOff x="720000" y="540000"/>
            <a:chExt cx="2331600" cy="274500"/>
          </a:xfrm>
        </p:grpSpPr>
        <p:sp>
          <p:nvSpPr>
            <p:cNvPr id="123" name="Google Shape;123;p1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a:off x="2783393" y="590851"/>
              <a:ext cx="173819" cy="172772"/>
              <a:chOff x="1979925" y="448850"/>
              <a:chExt cx="79500" cy="79025"/>
            </a:xfrm>
          </p:grpSpPr>
          <p:sp>
            <p:nvSpPr>
              <p:cNvPr id="125" name="Google Shape;125;p1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1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idx="1" type="subTitle"/>
          </p:nvPr>
        </p:nvSpPr>
        <p:spPr>
          <a:xfrm>
            <a:off x="1204151" y="3477375"/>
            <a:ext cx="28029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130" name="Google Shape;130;p17"/>
          <p:cNvSpPr txBox="1"/>
          <p:nvPr>
            <p:ph idx="2" type="subTitle"/>
          </p:nvPr>
        </p:nvSpPr>
        <p:spPr>
          <a:xfrm>
            <a:off x="5134763" y="3467038"/>
            <a:ext cx="2807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131" name="Google Shape;131;p17"/>
          <p:cNvSpPr txBox="1"/>
          <p:nvPr>
            <p:ph idx="3" type="subTitle"/>
          </p:nvPr>
        </p:nvSpPr>
        <p:spPr>
          <a:xfrm>
            <a:off x="1204150" y="3900963"/>
            <a:ext cx="2802900" cy="51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17"/>
          <p:cNvSpPr txBox="1"/>
          <p:nvPr>
            <p:ph idx="4" type="subTitle"/>
          </p:nvPr>
        </p:nvSpPr>
        <p:spPr>
          <a:xfrm>
            <a:off x="5134767" y="3902163"/>
            <a:ext cx="28071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34" name="Google Shape;134;p17"/>
          <p:cNvGrpSpPr/>
          <p:nvPr/>
        </p:nvGrpSpPr>
        <p:grpSpPr>
          <a:xfrm>
            <a:off x="6092400" y="684900"/>
            <a:ext cx="2331600" cy="274500"/>
            <a:chOff x="720000" y="540000"/>
            <a:chExt cx="2331600" cy="274500"/>
          </a:xfrm>
        </p:grpSpPr>
        <p:sp>
          <p:nvSpPr>
            <p:cNvPr id="135" name="Google Shape;135;p1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7"/>
            <p:cNvGrpSpPr/>
            <p:nvPr/>
          </p:nvGrpSpPr>
          <p:grpSpPr>
            <a:xfrm>
              <a:off x="2783393" y="590851"/>
              <a:ext cx="173819" cy="172772"/>
              <a:chOff x="1979925" y="448850"/>
              <a:chExt cx="79500" cy="79025"/>
            </a:xfrm>
          </p:grpSpPr>
          <p:sp>
            <p:nvSpPr>
              <p:cNvPr id="137" name="Google Shape;137;p1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1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42" name="Google Shape;142;p18"/>
          <p:cNvGrpSpPr/>
          <p:nvPr/>
        </p:nvGrpSpPr>
        <p:grpSpPr>
          <a:xfrm>
            <a:off x="6092400" y="684900"/>
            <a:ext cx="2331600" cy="274500"/>
            <a:chOff x="720000" y="540000"/>
            <a:chExt cx="2331600" cy="274500"/>
          </a:xfrm>
        </p:grpSpPr>
        <p:sp>
          <p:nvSpPr>
            <p:cNvPr id="143" name="Google Shape;143;p1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8"/>
            <p:cNvGrpSpPr/>
            <p:nvPr/>
          </p:nvGrpSpPr>
          <p:grpSpPr>
            <a:xfrm>
              <a:off x="2783393" y="590851"/>
              <a:ext cx="173819" cy="172772"/>
              <a:chOff x="1979925" y="448850"/>
              <a:chExt cx="79500" cy="79025"/>
            </a:xfrm>
          </p:grpSpPr>
          <p:sp>
            <p:nvSpPr>
              <p:cNvPr id="145" name="Google Shape;145;p1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1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9"/>
          <p:cNvGrpSpPr/>
          <p:nvPr/>
        </p:nvGrpSpPr>
        <p:grpSpPr>
          <a:xfrm>
            <a:off x="6092400" y="684900"/>
            <a:ext cx="2331600" cy="274500"/>
            <a:chOff x="720000" y="540000"/>
            <a:chExt cx="2331600" cy="274500"/>
          </a:xfrm>
        </p:grpSpPr>
        <p:sp>
          <p:nvSpPr>
            <p:cNvPr id="150" name="Google Shape;150;p1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19"/>
            <p:cNvGrpSpPr/>
            <p:nvPr/>
          </p:nvGrpSpPr>
          <p:grpSpPr>
            <a:xfrm>
              <a:off x="2783393" y="590851"/>
              <a:ext cx="173819" cy="172772"/>
              <a:chOff x="1979925" y="448850"/>
              <a:chExt cx="79500" cy="79025"/>
            </a:xfrm>
          </p:grpSpPr>
          <p:sp>
            <p:nvSpPr>
              <p:cNvPr id="152" name="Google Shape;152;p1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 name="Google Shape;154;p1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55" name="Google Shape;155;p19"/>
          <p:cNvSpPr txBox="1"/>
          <p:nvPr>
            <p:ph idx="1" type="subTitle"/>
          </p:nvPr>
        </p:nvSpPr>
        <p:spPr>
          <a:xfrm rot="-237">
            <a:off x="1146000" y="1635864"/>
            <a:ext cx="4352700" cy="2171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56" name="Shape 156"/>
        <p:cNvGrpSpPr/>
        <p:nvPr/>
      </p:nvGrpSpPr>
      <p:grpSpPr>
        <a:xfrm>
          <a:off x="0" y="0"/>
          <a:ext cx="0" cy="0"/>
          <a:chOff x="0" y="0"/>
          <a:chExt cx="0" cy="0"/>
        </a:xfrm>
      </p:grpSpPr>
      <p:sp>
        <p:nvSpPr>
          <p:cNvPr id="157" name="Google Shape;157;p20"/>
          <p:cNvSpPr/>
          <p:nvPr/>
        </p:nvSpPr>
        <p:spPr>
          <a:xfrm rot="5400000">
            <a:off x="2417235" y="-1004959"/>
            <a:ext cx="6203429" cy="8213345"/>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ph type="title"/>
          </p:nvPr>
        </p:nvSpPr>
        <p:spPr>
          <a:xfrm>
            <a:off x="1956675" y="1791563"/>
            <a:ext cx="6305400" cy="270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9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9" name="Google Shape;159;p20"/>
          <p:cNvSpPr/>
          <p:nvPr/>
        </p:nvSpPr>
        <p:spPr>
          <a:xfrm flipH="1">
            <a:off x="871800" y="11383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0"/>
          <p:cNvGrpSpPr/>
          <p:nvPr/>
        </p:nvGrpSpPr>
        <p:grpSpPr>
          <a:xfrm>
            <a:off x="414802" y="1435747"/>
            <a:ext cx="2078283" cy="3707630"/>
            <a:chOff x="4158788" y="397050"/>
            <a:chExt cx="774150" cy="1381125"/>
          </a:xfrm>
        </p:grpSpPr>
        <p:sp>
          <p:nvSpPr>
            <p:cNvPr id="161" name="Google Shape;161;p20"/>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0"/>
          <p:cNvGrpSpPr/>
          <p:nvPr/>
        </p:nvGrpSpPr>
        <p:grpSpPr>
          <a:xfrm>
            <a:off x="723900" y="684900"/>
            <a:ext cx="2331600" cy="274500"/>
            <a:chOff x="720000" y="540000"/>
            <a:chExt cx="2331600" cy="274500"/>
          </a:xfrm>
        </p:grpSpPr>
        <p:sp>
          <p:nvSpPr>
            <p:cNvPr id="201" name="Google Shape;201;p2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0"/>
            <p:cNvGrpSpPr/>
            <p:nvPr/>
          </p:nvGrpSpPr>
          <p:grpSpPr>
            <a:xfrm>
              <a:off x="2783393" y="590851"/>
              <a:ext cx="173819" cy="172772"/>
              <a:chOff x="1979925" y="448850"/>
              <a:chExt cx="79500" cy="79025"/>
            </a:xfrm>
          </p:grpSpPr>
          <p:sp>
            <p:nvSpPr>
              <p:cNvPr id="203" name="Google Shape;203;p2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205" name="Shape 205"/>
        <p:cNvGrpSpPr/>
        <p:nvPr/>
      </p:nvGrpSpPr>
      <p:grpSpPr>
        <a:xfrm>
          <a:off x="0" y="0"/>
          <a:ext cx="0" cy="0"/>
          <a:chOff x="0" y="0"/>
          <a:chExt cx="0" cy="0"/>
        </a:xfrm>
      </p:grpSpPr>
      <p:sp>
        <p:nvSpPr>
          <p:cNvPr id="206" name="Google Shape;206;p21"/>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880275" y="1743077"/>
            <a:ext cx="5726100" cy="102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8" name="Google Shape;208;p21"/>
          <p:cNvSpPr txBox="1"/>
          <p:nvPr>
            <p:ph idx="1" type="subTitle"/>
          </p:nvPr>
        </p:nvSpPr>
        <p:spPr>
          <a:xfrm>
            <a:off x="880275" y="2766613"/>
            <a:ext cx="5482200" cy="8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9" name="Google Shape;209;p21"/>
          <p:cNvGrpSpPr/>
          <p:nvPr/>
        </p:nvGrpSpPr>
        <p:grpSpPr>
          <a:xfrm>
            <a:off x="6092400" y="684900"/>
            <a:ext cx="2331600" cy="274500"/>
            <a:chOff x="720000" y="540000"/>
            <a:chExt cx="2331600" cy="274500"/>
          </a:xfrm>
        </p:grpSpPr>
        <p:sp>
          <p:nvSpPr>
            <p:cNvPr id="210" name="Google Shape;210;p2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1"/>
            <p:cNvGrpSpPr/>
            <p:nvPr/>
          </p:nvGrpSpPr>
          <p:grpSpPr>
            <a:xfrm>
              <a:off x="2783393" y="590851"/>
              <a:ext cx="173819" cy="172772"/>
              <a:chOff x="1979925" y="448850"/>
              <a:chExt cx="79500" cy="79025"/>
            </a:xfrm>
          </p:grpSpPr>
          <p:sp>
            <p:nvSpPr>
              <p:cNvPr id="212" name="Google Shape;212;p2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4" name="Google Shape;214;p21"/>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215" name="Shape 215"/>
        <p:cNvGrpSpPr/>
        <p:nvPr/>
      </p:nvGrpSpPr>
      <p:grpSpPr>
        <a:xfrm>
          <a:off x="0" y="0"/>
          <a:ext cx="0" cy="0"/>
          <a:chOff x="0" y="0"/>
          <a:chExt cx="0" cy="0"/>
        </a:xfrm>
      </p:grpSpPr>
      <p:sp>
        <p:nvSpPr>
          <p:cNvPr id="216" name="Google Shape;216;p22"/>
          <p:cNvSpPr txBox="1"/>
          <p:nvPr>
            <p:ph type="title"/>
          </p:nvPr>
        </p:nvSpPr>
        <p:spPr>
          <a:xfrm>
            <a:off x="720000" y="1983900"/>
            <a:ext cx="2661300" cy="250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17" name="Google Shape;217;p22"/>
          <p:cNvSpPr/>
          <p:nvPr/>
        </p:nvSpPr>
        <p:spPr>
          <a:xfrm flipH="1" rot="10800000">
            <a:off x="133350" y="0"/>
            <a:ext cx="4803448" cy="5143449"/>
          </a:xfrm>
          <a:custGeom>
            <a:rect b="b" l="l" r="r" t="t"/>
            <a:pathLst>
              <a:path extrusionOk="0" h="69028" w="64465">
                <a:moveTo>
                  <a:pt x="0" y="1"/>
                </a:moveTo>
                <a:lnTo>
                  <a:pt x="0" y="69027"/>
                </a:lnTo>
                <a:lnTo>
                  <a:pt x="64465" y="69027"/>
                </a:lnTo>
                <a:cubicBezTo>
                  <a:pt x="57959" y="66148"/>
                  <a:pt x="52338" y="61264"/>
                  <a:pt x="48680" y="55158"/>
                </a:cubicBezTo>
                <a:cubicBezTo>
                  <a:pt x="47748" y="53599"/>
                  <a:pt x="46920" y="51888"/>
                  <a:pt x="46945" y="50075"/>
                </a:cubicBezTo>
                <a:cubicBezTo>
                  <a:pt x="46967" y="48634"/>
                  <a:pt x="47530" y="47258"/>
                  <a:pt x="48140" y="45951"/>
                </a:cubicBezTo>
                <a:cubicBezTo>
                  <a:pt x="49756" y="42505"/>
                  <a:pt x="51801" y="39180"/>
                  <a:pt x="52507" y="35440"/>
                </a:cubicBezTo>
                <a:cubicBezTo>
                  <a:pt x="53136" y="32112"/>
                  <a:pt x="52630" y="28576"/>
                  <a:pt x="51090" y="25558"/>
                </a:cubicBezTo>
                <a:cubicBezTo>
                  <a:pt x="49472" y="22379"/>
                  <a:pt x="46781" y="19811"/>
                  <a:pt x="45398" y="16524"/>
                </a:cubicBezTo>
                <a:cubicBezTo>
                  <a:pt x="44287" y="13884"/>
                  <a:pt x="44095" y="10965"/>
                  <a:pt x="43586" y="8145"/>
                </a:cubicBezTo>
                <a:cubicBezTo>
                  <a:pt x="43077" y="5326"/>
                  <a:pt x="42129" y="2403"/>
                  <a:pt x="39942" y="554"/>
                </a:cubicBezTo>
                <a:cubicBezTo>
                  <a:pt x="39707" y="355"/>
                  <a:pt x="39460" y="170"/>
                  <a:pt x="39207"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19050" y="-28575"/>
            <a:ext cx="514500" cy="517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19" name="Shape 219"/>
        <p:cNvGrpSpPr/>
        <p:nvPr/>
      </p:nvGrpSpPr>
      <p:grpSpPr>
        <a:xfrm>
          <a:off x="0" y="0"/>
          <a:ext cx="0" cy="0"/>
          <a:chOff x="0" y="0"/>
          <a:chExt cx="0" cy="0"/>
        </a:xfrm>
      </p:grpSpPr>
      <p:sp>
        <p:nvSpPr>
          <p:cNvPr id="220" name="Google Shape;220;p23"/>
          <p:cNvSpPr/>
          <p:nvPr/>
        </p:nvSpPr>
        <p:spPr>
          <a:xfrm rot="-800352">
            <a:off x="-1124149" y="-1387309"/>
            <a:ext cx="10744540" cy="9338770"/>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3867150" y="2305050"/>
            <a:ext cx="5410500" cy="291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ph hasCustomPrompt="1" type="title"/>
          </p:nvPr>
        </p:nvSpPr>
        <p:spPr>
          <a:xfrm rot="349">
            <a:off x="1022025" y="2157275"/>
            <a:ext cx="5909700" cy="1236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23" name="Google Shape;223;p23"/>
          <p:cNvSpPr txBox="1"/>
          <p:nvPr>
            <p:ph idx="1" type="subTitle"/>
          </p:nvPr>
        </p:nvSpPr>
        <p:spPr>
          <a:xfrm>
            <a:off x="1034025" y="3601075"/>
            <a:ext cx="4585500" cy="36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4" name="Google Shape;224;p23"/>
          <p:cNvGrpSpPr/>
          <p:nvPr/>
        </p:nvGrpSpPr>
        <p:grpSpPr>
          <a:xfrm>
            <a:off x="6092400" y="684900"/>
            <a:ext cx="2331600" cy="274500"/>
            <a:chOff x="720000" y="540000"/>
            <a:chExt cx="2331600" cy="274500"/>
          </a:xfrm>
        </p:grpSpPr>
        <p:sp>
          <p:nvSpPr>
            <p:cNvPr id="225" name="Google Shape;225;p2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3"/>
            <p:cNvGrpSpPr/>
            <p:nvPr/>
          </p:nvGrpSpPr>
          <p:grpSpPr>
            <a:xfrm>
              <a:off x="2783393" y="590851"/>
              <a:ext cx="173819" cy="172772"/>
              <a:chOff x="1979925" y="448850"/>
              <a:chExt cx="79500" cy="79025"/>
            </a:xfrm>
          </p:grpSpPr>
          <p:sp>
            <p:nvSpPr>
              <p:cNvPr id="227" name="Google Shape;227;p2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9" name="Shape 22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0" name="Shape 230"/>
        <p:cNvGrpSpPr/>
        <p:nvPr/>
      </p:nvGrpSpPr>
      <p:grpSpPr>
        <a:xfrm>
          <a:off x="0" y="0"/>
          <a:ext cx="0" cy="0"/>
          <a:chOff x="0" y="0"/>
          <a:chExt cx="0" cy="0"/>
        </a:xfrm>
      </p:grpSpPr>
      <p:sp>
        <p:nvSpPr>
          <p:cNvPr id="231" name="Google Shape;231;p2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5"/>
          <p:cNvGrpSpPr/>
          <p:nvPr/>
        </p:nvGrpSpPr>
        <p:grpSpPr>
          <a:xfrm>
            <a:off x="6092400" y="684900"/>
            <a:ext cx="2331600" cy="274500"/>
            <a:chOff x="720000" y="540000"/>
            <a:chExt cx="2331600" cy="274500"/>
          </a:xfrm>
        </p:grpSpPr>
        <p:sp>
          <p:nvSpPr>
            <p:cNvPr id="233" name="Google Shape;233;p2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5"/>
            <p:cNvGrpSpPr/>
            <p:nvPr/>
          </p:nvGrpSpPr>
          <p:grpSpPr>
            <a:xfrm>
              <a:off x="2783393" y="590851"/>
              <a:ext cx="173819" cy="172772"/>
              <a:chOff x="1979925" y="448850"/>
              <a:chExt cx="79500" cy="79025"/>
            </a:xfrm>
          </p:grpSpPr>
          <p:sp>
            <p:nvSpPr>
              <p:cNvPr id="235" name="Google Shape;235;p2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25"/>
          <p:cNvSpPr txBox="1"/>
          <p:nvPr>
            <p:ph type="title"/>
          </p:nvPr>
        </p:nvSpPr>
        <p:spPr>
          <a:xfrm>
            <a:off x="1422600" y="1627237"/>
            <a:ext cx="2475900" cy="35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8" name="Google Shape;238;p25"/>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39" name="Google Shape;239;p25"/>
          <p:cNvSpPr txBox="1"/>
          <p:nvPr>
            <p:ph hasCustomPrompt="1" idx="2" type="title"/>
          </p:nvPr>
        </p:nvSpPr>
        <p:spPr>
          <a:xfrm rot="1410">
            <a:off x="3589332" y="408742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0" name="Google Shape;240;p25"/>
          <p:cNvSpPr txBox="1"/>
          <p:nvPr>
            <p:ph hasCustomPrompt="1" idx="3" type="title"/>
          </p:nvPr>
        </p:nvSpPr>
        <p:spPr>
          <a:xfrm>
            <a:off x="7455918" y="2379975"/>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1" name="Google Shape;241;p25"/>
          <p:cNvSpPr txBox="1"/>
          <p:nvPr>
            <p:ph idx="4" type="title"/>
          </p:nvPr>
        </p:nvSpPr>
        <p:spPr>
          <a:xfrm>
            <a:off x="1400881" y="3305440"/>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2" name="Google Shape;242;p25"/>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43" name="Google Shape;243;p25"/>
          <p:cNvSpPr txBox="1"/>
          <p:nvPr>
            <p:ph idx="6" type="title"/>
          </p:nvPr>
        </p:nvSpPr>
        <p:spPr>
          <a:xfrm>
            <a:off x="5262631" y="1615615"/>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4" name="Google Shape;244;p25"/>
          <p:cNvSpPr txBox="1"/>
          <p:nvPr>
            <p:ph idx="7" type="subTitle"/>
          </p:nvPr>
        </p:nvSpPr>
        <p:spPr>
          <a:xfrm>
            <a:off x="5130025" y="2022800"/>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45" name="Google Shape;245;p25"/>
          <p:cNvSpPr txBox="1"/>
          <p:nvPr>
            <p:ph idx="8" type="title"/>
          </p:nvPr>
        </p:nvSpPr>
        <p:spPr>
          <a:xfrm>
            <a:off x="5259231" y="3320352"/>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25"/>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7" name="Google Shape;247;p25"/>
          <p:cNvSpPr txBox="1"/>
          <p:nvPr>
            <p:ph hasCustomPrompt="1" idx="13" type="title"/>
          </p:nvPr>
        </p:nvSpPr>
        <p:spPr>
          <a:xfrm rot="1415">
            <a:off x="3594123" y="2389976"/>
            <a:ext cx="728700" cy="52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8" name="Google Shape;248;p25"/>
          <p:cNvSpPr txBox="1"/>
          <p:nvPr>
            <p:ph hasCustomPrompt="1" idx="14" type="title"/>
          </p:nvPr>
        </p:nvSpPr>
        <p:spPr>
          <a:xfrm rot="1410">
            <a:off x="7441336" y="408743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9" name="Google Shape;249;p25"/>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0" name="Shape 250"/>
        <p:cNvGrpSpPr/>
        <p:nvPr/>
      </p:nvGrpSpPr>
      <p:grpSpPr>
        <a:xfrm>
          <a:off x="0" y="0"/>
          <a:ext cx="0" cy="0"/>
          <a:chOff x="0" y="0"/>
          <a:chExt cx="0" cy="0"/>
        </a:xfrm>
      </p:grpSpPr>
      <p:sp>
        <p:nvSpPr>
          <p:cNvPr id="251" name="Google Shape;251;p2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txBox="1"/>
          <p:nvPr>
            <p:ph type="title"/>
          </p:nvPr>
        </p:nvSpPr>
        <p:spPr>
          <a:xfrm>
            <a:off x="720000" y="540000"/>
            <a:ext cx="7979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53" name="Google Shape;253;p26"/>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3"/>
        </a:soli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rot="-949">
            <a:off x="5000625" y="4095469"/>
            <a:ext cx="3261600" cy="429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6" name="Google Shape;256;p27"/>
          <p:cNvSpPr txBox="1"/>
          <p:nvPr>
            <p:ph idx="1" type="subTitle"/>
          </p:nvPr>
        </p:nvSpPr>
        <p:spPr>
          <a:xfrm>
            <a:off x="3457500" y="2281875"/>
            <a:ext cx="4966500" cy="15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7"/>
          <p:cNvSpPr/>
          <p:nvPr/>
        </p:nvSpPr>
        <p:spPr>
          <a:xfrm rot="10800000">
            <a:off x="-47678" y="-1123946"/>
            <a:ext cx="15144703" cy="7029421"/>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8424000" y="-57150"/>
            <a:ext cx="838200" cy="8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7"/>
          <p:cNvPicPr preferRelativeResize="0"/>
          <p:nvPr/>
        </p:nvPicPr>
        <p:blipFill>
          <a:blip r:embed="rId2">
            <a:alphaModFix/>
          </a:blip>
          <a:stretch>
            <a:fillRect/>
          </a:stretch>
        </p:blipFill>
        <p:spPr>
          <a:xfrm flipH="1" rot="2888599">
            <a:off x="-1356566" y="1746776"/>
            <a:ext cx="4761830" cy="5055598"/>
          </a:xfrm>
          <a:prstGeom prst="rect">
            <a:avLst/>
          </a:prstGeom>
          <a:noFill/>
          <a:ln>
            <a:noFill/>
          </a:ln>
        </p:spPr>
      </p:pic>
      <p:grpSp>
        <p:nvGrpSpPr>
          <p:cNvPr id="260" name="Google Shape;260;p27"/>
          <p:cNvGrpSpPr/>
          <p:nvPr/>
        </p:nvGrpSpPr>
        <p:grpSpPr>
          <a:xfrm>
            <a:off x="720000" y="540000"/>
            <a:ext cx="2331600" cy="274500"/>
            <a:chOff x="720000" y="540000"/>
            <a:chExt cx="2331600" cy="274500"/>
          </a:xfrm>
        </p:grpSpPr>
        <p:sp>
          <p:nvSpPr>
            <p:cNvPr id="261" name="Google Shape;261;p2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7"/>
            <p:cNvGrpSpPr/>
            <p:nvPr/>
          </p:nvGrpSpPr>
          <p:grpSpPr>
            <a:xfrm>
              <a:off x="2783393" y="590851"/>
              <a:ext cx="173819" cy="172772"/>
              <a:chOff x="1979925" y="448850"/>
              <a:chExt cx="79500" cy="79025"/>
            </a:xfrm>
          </p:grpSpPr>
          <p:sp>
            <p:nvSpPr>
              <p:cNvPr id="263" name="Google Shape;263;p2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265" name="Shape 265"/>
        <p:cNvGrpSpPr/>
        <p:nvPr/>
      </p:nvGrpSpPr>
      <p:grpSpPr>
        <a:xfrm>
          <a:off x="0" y="0"/>
          <a:ext cx="0" cy="0"/>
          <a:chOff x="0" y="0"/>
          <a:chExt cx="0" cy="0"/>
        </a:xfrm>
      </p:grpSpPr>
      <p:sp>
        <p:nvSpPr>
          <p:cNvPr id="266" name="Google Shape;266;p28"/>
          <p:cNvSpPr/>
          <p:nvPr/>
        </p:nvSpPr>
        <p:spPr>
          <a:xfrm rot="5400000">
            <a:off x="-169246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5581650"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ph type="title"/>
          </p:nvPr>
        </p:nvSpPr>
        <p:spPr>
          <a:xfrm>
            <a:off x="2124075" y="2263375"/>
            <a:ext cx="489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9" name="Google Shape;269;p28"/>
          <p:cNvSpPr txBox="1"/>
          <p:nvPr>
            <p:ph hasCustomPrompt="1" idx="2" type="title"/>
          </p:nvPr>
        </p:nvSpPr>
        <p:spPr>
          <a:xfrm>
            <a:off x="3796950" y="129362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0" name="Google Shape;270;p28"/>
          <p:cNvSpPr txBox="1"/>
          <p:nvPr>
            <p:ph idx="1" type="subTitle"/>
          </p:nvPr>
        </p:nvSpPr>
        <p:spPr>
          <a:xfrm rot="710">
            <a:off x="2392050" y="3336624"/>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71" name="Google Shape;271;p28"/>
          <p:cNvGrpSpPr/>
          <p:nvPr/>
        </p:nvGrpSpPr>
        <p:grpSpPr>
          <a:xfrm>
            <a:off x="6092400" y="769825"/>
            <a:ext cx="2331600" cy="274500"/>
            <a:chOff x="720000" y="540000"/>
            <a:chExt cx="2331600" cy="274500"/>
          </a:xfrm>
        </p:grpSpPr>
        <p:sp>
          <p:nvSpPr>
            <p:cNvPr id="272" name="Google Shape;272;p28"/>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8"/>
            <p:cNvGrpSpPr/>
            <p:nvPr/>
          </p:nvGrpSpPr>
          <p:grpSpPr>
            <a:xfrm>
              <a:off x="2783393" y="590851"/>
              <a:ext cx="173819" cy="172772"/>
              <a:chOff x="1979925" y="448850"/>
              <a:chExt cx="79500" cy="79025"/>
            </a:xfrm>
          </p:grpSpPr>
          <p:sp>
            <p:nvSpPr>
              <p:cNvPr id="274" name="Google Shape;274;p2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3"/>
        </a:solidFill>
      </p:bgPr>
    </p:bg>
    <p:spTree>
      <p:nvGrpSpPr>
        <p:cNvPr id="276" name="Shape 276"/>
        <p:cNvGrpSpPr/>
        <p:nvPr/>
      </p:nvGrpSpPr>
      <p:grpSpPr>
        <a:xfrm>
          <a:off x="0" y="0"/>
          <a:ext cx="0" cy="0"/>
          <a:chOff x="0" y="0"/>
          <a:chExt cx="0" cy="0"/>
        </a:xfrm>
      </p:grpSpPr>
      <p:sp>
        <p:nvSpPr>
          <p:cNvPr id="277" name="Google Shape;277;p29"/>
          <p:cNvSpPr/>
          <p:nvPr/>
        </p:nvSpPr>
        <p:spPr>
          <a:xfrm rot="10800000">
            <a:off x="-769751" y="-655489"/>
            <a:ext cx="10683501"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txBox="1"/>
          <p:nvPr>
            <p:ph type="title"/>
          </p:nvPr>
        </p:nvSpPr>
        <p:spPr>
          <a:xfrm>
            <a:off x="2391900" y="2880650"/>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9" name="Google Shape;279;p29"/>
          <p:cNvSpPr txBox="1"/>
          <p:nvPr>
            <p:ph hasCustomPrompt="1" idx="2" type="title"/>
          </p:nvPr>
        </p:nvSpPr>
        <p:spPr>
          <a:xfrm>
            <a:off x="3796950" y="19108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0" name="Google Shape;280;p29"/>
          <p:cNvSpPr txBox="1"/>
          <p:nvPr>
            <p:ph idx="1" type="subTitle"/>
          </p:nvPr>
        </p:nvSpPr>
        <p:spPr>
          <a:xfrm rot="710">
            <a:off x="2392050" y="39233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81" name="Google Shape;281;p29"/>
          <p:cNvGrpSpPr/>
          <p:nvPr/>
        </p:nvGrpSpPr>
        <p:grpSpPr>
          <a:xfrm>
            <a:off x="720000" y="540000"/>
            <a:ext cx="2331600" cy="274500"/>
            <a:chOff x="720000" y="540000"/>
            <a:chExt cx="2331600" cy="274500"/>
          </a:xfrm>
        </p:grpSpPr>
        <p:sp>
          <p:nvSpPr>
            <p:cNvPr id="282" name="Google Shape;282;p2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9"/>
            <p:cNvGrpSpPr/>
            <p:nvPr/>
          </p:nvGrpSpPr>
          <p:grpSpPr>
            <a:xfrm>
              <a:off x="2783393" y="590851"/>
              <a:ext cx="173819" cy="172772"/>
              <a:chOff x="1979925" y="448850"/>
              <a:chExt cx="79500" cy="79025"/>
            </a:xfrm>
          </p:grpSpPr>
          <p:sp>
            <p:nvSpPr>
              <p:cNvPr id="284" name="Google Shape;284;p2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6" name="Google Shape;286;p29"/>
          <p:cNvPicPr preferRelativeResize="0"/>
          <p:nvPr/>
        </p:nvPicPr>
        <p:blipFill>
          <a:blip r:embed="rId2">
            <a:alphaModFix/>
          </a:blip>
          <a:stretch>
            <a:fillRect/>
          </a:stretch>
        </p:blipFill>
        <p:spPr>
          <a:xfrm flipH="1" rot="-9739595">
            <a:off x="6771401" y="-107660"/>
            <a:ext cx="3176348" cy="20984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accent3"/>
        </a:solidFill>
      </p:bgPr>
    </p:bg>
    <p:spTree>
      <p:nvGrpSpPr>
        <p:cNvPr id="287" name="Shape 287"/>
        <p:cNvGrpSpPr/>
        <p:nvPr/>
      </p:nvGrpSpPr>
      <p:grpSpPr>
        <a:xfrm>
          <a:off x="0" y="0"/>
          <a:ext cx="0" cy="0"/>
          <a:chOff x="0" y="0"/>
          <a:chExt cx="0" cy="0"/>
        </a:xfrm>
      </p:grpSpPr>
      <p:sp>
        <p:nvSpPr>
          <p:cNvPr id="288" name="Google Shape;288;p30"/>
          <p:cNvSpPr/>
          <p:nvPr/>
        </p:nvSpPr>
        <p:spPr>
          <a:xfrm>
            <a:off x="-1200275" y="-146750"/>
            <a:ext cx="11544335" cy="5743505"/>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txBox="1"/>
          <p:nvPr>
            <p:ph type="title"/>
          </p:nvPr>
        </p:nvSpPr>
        <p:spPr>
          <a:xfrm>
            <a:off x="2105025" y="1509750"/>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0" name="Google Shape;290;p30"/>
          <p:cNvSpPr txBox="1"/>
          <p:nvPr>
            <p:ph hasCustomPrompt="1" idx="2" type="title"/>
          </p:nvPr>
        </p:nvSpPr>
        <p:spPr>
          <a:xfrm>
            <a:off x="3796950" y="5399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1" name="Google Shape;291;p30"/>
          <p:cNvSpPr txBox="1"/>
          <p:nvPr>
            <p:ph idx="1" type="subTitle"/>
          </p:nvPr>
        </p:nvSpPr>
        <p:spPr>
          <a:xfrm rot="710">
            <a:off x="2392050" y="2579112"/>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92" name="Google Shape;292;p30"/>
          <p:cNvGrpSpPr/>
          <p:nvPr/>
        </p:nvGrpSpPr>
        <p:grpSpPr>
          <a:xfrm>
            <a:off x="6092400" y="4329000"/>
            <a:ext cx="2331600" cy="274500"/>
            <a:chOff x="720000" y="540000"/>
            <a:chExt cx="2331600" cy="274500"/>
          </a:xfrm>
        </p:grpSpPr>
        <p:sp>
          <p:nvSpPr>
            <p:cNvPr id="293" name="Google Shape;293;p3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0"/>
            <p:cNvGrpSpPr/>
            <p:nvPr/>
          </p:nvGrpSpPr>
          <p:grpSpPr>
            <a:xfrm>
              <a:off x="2783393" y="590851"/>
              <a:ext cx="173819" cy="172772"/>
              <a:chOff x="1979925" y="448850"/>
              <a:chExt cx="79500" cy="79025"/>
            </a:xfrm>
          </p:grpSpPr>
          <p:sp>
            <p:nvSpPr>
              <p:cNvPr id="295" name="Google Shape;295;p3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3"/>
        </a:solidFill>
      </p:bgPr>
    </p:bg>
    <p:spTree>
      <p:nvGrpSpPr>
        <p:cNvPr id="297" name="Shape 297"/>
        <p:cNvGrpSpPr/>
        <p:nvPr/>
      </p:nvGrpSpPr>
      <p:grpSpPr>
        <a:xfrm>
          <a:off x="0" y="0"/>
          <a:ext cx="0" cy="0"/>
          <a:chOff x="0" y="0"/>
          <a:chExt cx="0" cy="0"/>
        </a:xfrm>
      </p:grpSpPr>
      <p:sp>
        <p:nvSpPr>
          <p:cNvPr id="298" name="Google Shape;298;p31"/>
          <p:cNvSpPr/>
          <p:nvPr/>
        </p:nvSpPr>
        <p:spPr>
          <a:xfrm>
            <a:off x="-28575" y="-66675"/>
            <a:ext cx="1371600" cy="53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rot="10800000">
            <a:off x="1019176" y="-685781"/>
            <a:ext cx="8007602" cy="6493954"/>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rot="10800000">
            <a:off x="3275667" y="4321496"/>
            <a:ext cx="2589842" cy="2120158"/>
          </a:xfrm>
          <a:custGeom>
            <a:rect b="b" l="l" r="r" t="t"/>
            <a:pathLst>
              <a:path extrusionOk="0" h="14883" w="20538">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1"/>
          <p:cNvGrpSpPr/>
          <p:nvPr/>
        </p:nvGrpSpPr>
        <p:grpSpPr>
          <a:xfrm>
            <a:off x="6092400" y="3961500"/>
            <a:ext cx="2331600" cy="274500"/>
            <a:chOff x="720000" y="540000"/>
            <a:chExt cx="2331600" cy="274500"/>
          </a:xfrm>
        </p:grpSpPr>
        <p:sp>
          <p:nvSpPr>
            <p:cNvPr id="302" name="Google Shape;302;p3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31"/>
            <p:cNvGrpSpPr/>
            <p:nvPr/>
          </p:nvGrpSpPr>
          <p:grpSpPr>
            <a:xfrm>
              <a:off x="2783393" y="590851"/>
              <a:ext cx="173819" cy="172772"/>
              <a:chOff x="1979925" y="448850"/>
              <a:chExt cx="79500" cy="79025"/>
            </a:xfrm>
          </p:grpSpPr>
          <p:sp>
            <p:nvSpPr>
              <p:cNvPr id="304" name="Google Shape;304;p3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31"/>
          <p:cNvSpPr txBox="1"/>
          <p:nvPr>
            <p:ph idx="1" type="subTitle"/>
          </p:nvPr>
        </p:nvSpPr>
        <p:spPr>
          <a:xfrm rot="229">
            <a:off x="833425" y="3267875"/>
            <a:ext cx="4510200" cy="69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 name="Google Shape;307;p31"/>
          <p:cNvSpPr txBox="1"/>
          <p:nvPr>
            <p:ph type="title"/>
          </p:nvPr>
        </p:nvSpPr>
        <p:spPr>
          <a:xfrm>
            <a:off x="720000" y="1176125"/>
            <a:ext cx="6895800" cy="19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3"/>
        </a:solidFill>
      </p:bgPr>
    </p:bg>
    <p:spTree>
      <p:nvGrpSpPr>
        <p:cNvPr id="308" name="Shape 308"/>
        <p:cNvGrpSpPr/>
        <p:nvPr/>
      </p:nvGrpSpPr>
      <p:grpSpPr>
        <a:xfrm>
          <a:off x="0" y="0"/>
          <a:ext cx="0" cy="0"/>
          <a:chOff x="0" y="0"/>
          <a:chExt cx="0" cy="0"/>
        </a:xfrm>
      </p:grpSpPr>
      <p:sp>
        <p:nvSpPr>
          <p:cNvPr id="309" name="Google Shape;309;p32"/>
          <p:cNvSpPr/>
          <p:nvPr/>
        </p:nvSpPr>
        <p:spPr>
          <a:xfrm flipH="1" rot="6314649">
            <a:off x="-183300" y="-1965753"/>
            <a:ext cx="9663021" cy="9927253"/>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txBox="1"/>
          <p:nvPr>
            <p:ph type="title"/>
          </p:nvPr>
        </p:nvSpPr>
        <p:spPr>
          <a:xfrm>
            <a:off x="720000" y="2099463"/>
            <a:ext cx="3852000" cy="15810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11" name="Google Shape;311;p32"/>
          <p:cNvSpPr txBox="1"/>
          <p:nvPr>
            <p:ph idx="1" type="subTitle"/>
          </p:nvPr>
        </p:nvSpPr>
        <p:spPr>
          <a:xfrm rot="-268">
            <a:off x="720000" y="3784051"/>
            <a:ext cx="3852000" cy="81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312" name="Google Shape;312;p32"/>
          <p:cNvGrpSpPr/>
          <p:nvPr/>
        </p:nvGrpSpPr>
        <p:grpSpPr>
          <a:xfrm>
            <a:off x="720000" y="540000"/>
            <a:ext cx="2331600" cy="274500"/>
            <a:chOff x="720000" y="540000"/>
            <a:chExt cx="2331600" cy="274500"/>
          </a:xfrm>
        </p:grpSpPr>
        <p:sp>
          <p:nvSpPr>
            <p:cNvPr id="313" name="Google Shape;313;p3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2"/>
            <p:cNvGrpSpPr/>
            <p:nvPr/>
          </p:nvGrpSpPr>
          <p:grpSpPr>
            <a:xfrm>
              <a:off x="2783393" y="590851"/>
              <a:ext cx="173819" cy="172772"/>
              <a:chOff x="1979925" y="448850"/>
              <a:chExt cx="79500" cy="79025"/>
            </a:xfrm>
          </p:grpSpPr>
          <p:sp>
            <p:nvSpPr>
              <p:cNvPr id="315" name="Google Shape;315;p3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2"/>
        </a:solidFill>
      </p:bgPr>
    </p:bg>
    <p:spTree>
      <p:nvGrpSpPr>
        <p:cNvPr id="317" name="Shape 317"/>
        <p:cNvGrpSpPr/>
        <p:nvPr/>
      </p:nvGrpSpPr>
      <p:grpSpPr>
        <a:xfrm>
          <a:off x="0" y="0"/>
          <a:ext cx="0" cy="0"/>
          <a:chOff x="0" y="0"/>
          <a:chExt cx="0" cy="0"/>
        </a:xfrm>
      </p:grpSpPr>
      <p:sp>
        <p:nvSpPr>
          <p:cNvPr id="318" name="Google Shape;318;p3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21" name="Google Shape;321;p3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22" name="Google Shape;322;p33"/>
          <p:cNvGrpSpPr/>
          <p:nvPr/>
        </p:nvGrpSpPr>
        <p:grpSpPr>
          <a:xfrm>
            <a:off x="6092400" y="684900"/>
            <a:ext cx="2331600" cy="274500"/>
            <a:chOff x="720000" y="540000"/>
            <a:chExt cx="2331600" cy="274500"/>
          </a:xfrm>
        </p:grpSpPr>
        <p:sp>
          <p:nvSpPr>
            <p:cNvPr id="323" name="Google Shape;323;p3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3"/>
            <p:cNvGrpSpPr/>
            <p:nvPr/>
          </p:nvGrpSpPr>
          <p:grpSpPr>
            <a:xfrm>
              <a:off x="2783393" y="590851"/>
              <a:ext cx="173819" cy="172772"/>
              <a:chOff x="1979925" y="448850"/>
              <a:chExt cx="79500" cy="79025"/>
            </a:xfrm>
          </p:grpSpPr>
          <p:sp>
            <p:nvSpPr>
              <p:cNvPr id="325" name="Google Shape;325;p3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7" name="Google Shape;327;p33"/>
          <p:cNvSpPr/>
          <p:nvPr/>
        </p:nvSpPr>
        <p:spPr>
          <a:xfrm flipH="1">
            <a:off x="-316480" y="13480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3"/>
          <p:cNvGrpSpPr/>
          <p:nvPr/>
        </p:nvGrpSpPr>
        <p:grpSpPr>
          <a:xfrm rot="-3224178">
            <a:off x="630163" y="1782833"/>
            <a:ext cx="943721" cy="836097"/>
            <a:chOff x="1399025" y="2076850"/>
            <a:chExt cx="943725" cy="836100"/>
          </a:xfrm>
        </p:grpSpPr>
        <p:sp>
          <p:nvSpPr>
            <p:cNvPr id="329" name="Google Shape;329;p33"/>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3"/>
          <p:cNvSpPr/>
          <p:nvPr/>
        </p:nvSpPr>
        <p:spPr>
          <a:xfrm flipH="1">
            <a:off x="8075045" y="32956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3"/>
          <p:cNvGrpSpPr/>
          <p:nvPr/>
        </p:nvGrpSpPr>
        <p:grpSpPr>
          <a:xfrm rot="-858307">
            <a:off x="7887346" y="3350079"/>
            <a:ext cx="492804" cy="416864"/>
            <a:chOff x="1477075" y="1122475"/>
            <a:chExt cx="237775" cy="201125"/>
          </a:xfrm>
        </p:grpSpPr>
        <p:sp>
          <p:nvSpPr>
            <p:cNvPr id="333" name="Google Shape;333;p33"/>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3"/>
          <p:cNvGrpSpPr/>
          <p:nvPr/>
        </p:nvGrpSpPr>
        <p:grpSpPr>
          <a:xfrm>
            <a:off x="366825" y="2286913"/>
            <a:ext cx="1078525" cy="774400"/>
            <a:chOff x="4972825" y="2605125"/>
            <a:chExt cx="1078525" cy="774400"/>
          </a:xfrm>
        </p:grpSpPr>
        <p:sp>
          <p:nvSpPr>
            <p:cNvPr id="338" name="Google Shape;338;p33"/>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bg>
      <p:bgPr>
        <a:solidFill>
          <a:schemeClr val="dk2"/>
        </a:solidFill>
      </p:bgPr>
    </p:bg>
    <p:spTree>
      <p:nvGrpSpPr>
        <p:cNvPr id="340" name="Shape 340"/>
        <p:cNvGrpSpPr/>
        <p:nvPr/>
      </p:nvGrpSpPr>
      <p:grpSpPr>
        <a:xfrm>
          <a:off x="0" y="0"/>
          <a:ext cx="0" cy="0"/>
          <a:chOff x="0" y="0"/>
          <a:chExt cx="0" cy="0"/>
        </a:xfrm>
      </p:grpSpPr>
      <p:sp>
        <p:nvSpPr>
          <p:cNvPr id="341" name="Google Shape;341;p3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44" name="Google Shape;344;p3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45" name="Google Shape;345;p34"/>
          <p:cNvGrpSpPr/>
          <p:nvPr/>
        </p:nvGrpSpPr>
        <p:grpSpPr>
          <a:xfrm>
            <a:off x="6092400" y="684900"/>
            <a:ext cx="2331600" cy="274500"/>
            <a:chOff x="720000" y="540000"/>
            <a:chExt cx="2331600" cy="274500"/>
          </a:xfrm>
        </p:grpSpPr>
        <p:sp>
          <p:nvSpPr>
            <p:cNvPr id="346" name="Google Shape;346;p3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2783393" y="590851"/>
              <a:ext cx="173819" cy="172772"/>
              <a:chOff x="1979925" y="448850"/>
              <a:chExt cx="79500" cy="79025"/>
            </a:xfrm>
          </p:grpSpPr>
          <p:sp>
            <p:nvSpPr>
              <p:cNvPr id="348" name="Google Shape;348;p3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50" name="Google Shape;350;p34"/>
          <p:cNvPicPr preferRelativeResize="0"/>
          <p:nvPr/>
        </p:nvPicPr>
        <p:blipFill>
          <a:blip r:embed="rId2">
            <a:alphaModFix/>
          </a:blip>
          <a:stretch>
            <a:fillRect/>
          </a:stretch>
        </p:blipFill>
        <p:spPr>
          <a:xfrm>
            <a:off x="-937099" y="852027"/>
            <a:ext cx="3232625" cy="3144252"/>
          </a:xfrm>
          <a:prstGeom prst="rect">
            <a:avLst/>
          </a:prstGeom>
          <a:noFill/>
          <a:ln>
            <a:noFill/>
          </a:ln>
        </p:spPr>
      </p:pic>
      <p:pic>
        <p:nvPicPr>
          <p:cNvPr id="351" name="Google Shape;351;p34"/>
          <p:cNvPicPr preferRelativeResize="0"/>
          <p:nvPr/>
        </p:nvPicPr>
        <p:blipFill>
          <a:blip r:embed="rId3">
            <a:alphaModFix/>
          </a:blip>
          <a:stretch>
            <a:fillRect/>
          </a:stretch>
        </p:blipFill>
        <p:spPr>
          <a:xfrm>
            <a:off x="7096091" y="1454788"/>
            <a:ext cx="3381412" cy="2233911"/>
          </a:xfrm>
          <a:prstGeom prst="rect">
            <a:avLst/>
          </a:prstGeom>
          <a:noFill/>
          <a:ln>
            <a:noFill/>
          </a:ln>
        </p:spPr>
      </p:pic>
      <p:sp>
        <p:nvSpPr>
          <p:cNvPr id="352" name="Google Shape;352;p34"/>
          <p:cNvSpPr/>
          <p:nvPr/>
        </p:nvSpPr>
        <p:spPr>
          <a:xfrm flipH="1">
            <a:off x="7928397" y="1672514"/>
            <a:ext cx="774900" cy="7743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4"/>
          <p:cNvGrpSpPr/>
          <p:nvPr/>
        </p:nvGrpSpPr>
        <p:grpSpPr>
          <a:xfrm>
            <a:off x="7288841" y="1672491"/>
            <a:ext cx="828027" cy="774292"/>
            <a:chOff x="3385225" y="1725400"/>
            <a:chExt cx="698050" cy="652750"/>
          </a:xfrm>
        </p:grpSpPr>
        <p:sp>
          <p:nvSpPr>
            <p:cNvPr id="354" name="Google Shape;354;p34"/>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4"/>
          <p:cNvGrpSpPr/>
          <p:nvPr/>
        </p:nvGrpSpPr>
        <p:grpSpPr>
          <a:xfrm rot="431091">
            <a:off x="303444" y="1483553"/>
            <a:ext cx="491509" cy="506802"/>
            <a:chOff x="4035150" y="1187900"/>
            <a:chExt cx="311100" cy="320800"/>
          </a:xfrm>
        </p:grpSpPr>
        <p:sp>
          <p:nvSpPr>
            <p:cNvPr id="357" name="Google Shape;357;p34"/>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4"/>
          <p:cNvGrpSpPr/>
          <p:nvPr/>
        </p:nvGrpSpPr>
        <p:grpSpPr>
          <a:xfrm rot="908567">
            <a:off x="1368926" y="2943486"/>
            <a:ext cx="525661" cy="530167"/>
            <a:chOff x="1482725" y="1385500"/>
            <a:chExt cx="201225" cy="202950"/>
          </a:xfrm>
        </p:grpSpPr>
        <p:sp>
          <p:nvSpPr>
            <p:cNvPr id="360" name="Google Shape;360;p34"/>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bg>
      <p:bgPr>
        <a:solidFill>
          <a:schemeClr val="dk2"/>
        </a:solidFill>
      </p:bgPr>
    </p:bg>
    <p:spTree>
      <p:nvGrpSpPr>
        <p:cNvPr id="366" name="Shape 366"/>
        <p:cNvGrpSpPr/>
        <p:nvPr/>
      </p:nvGrpSpPr>
      <p:grpSpPr>
        <a:xfrm>
          <a:off x="0" y="0"/>
          <a:ext cx="0" cy="0"/>
          <a:chOff x="0" y="0"/>
          <a:chExt cx="0" cy="0"/>
        </a:xfrm>
      </p:grpSpPr>
      <p:sp>
        <p:nvSpPr>
          <p:cNvPr id="367" name="Google Shape;367;p3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5"/>
          <p:cNvPicPr preferRelativeResize="0"/>
          <p:nvPr/>
        </p:nvPicPr>
        <p:blipFill>
          <a:blip r:embed="rId2">
            <a:alphaModFix/>
          </a:blip>
          <a:stretch>
            <a:fillRect/>
          </a:stretch>
        </p:blipFill>
        <p:spPr>
          <a:xfrm flipH="1" rot="9201147">
            <a:off x="-636938" y="1297336"/>
            <a:ext cx="3237522" cy="2138850"/>
          </a:xfrm>
          <a:prstGeom prst="rect">
            <a:avLst/>
          </a:prstGeom>
          <a:noFill/>
          <a:ln>
            <a:noFill/>
          </a:ln>
        </p:spPr>
      </p:pic>
      <p:sp>
        <p:nvSpPr>
          <p:cNvPr id="370" name="Google Shape;370;p35"/>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1" name="Google Shape;371;p3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72" name="Google Shape;372;p35"/>
          <p:cNvGrpSpPr/>
          <p:nvPr/>
        </p:nvGrpSpPr>
        <p:grpSpPr>
          <a:xfrm>
            <a:off x="6092400" y="684900"/>
            <a:ext cx="2331600" cy="274500"/>
            <a:chOff x="720000" y="540000"/>
            <a:chExt cx="2331600" cy="274500"/>
          </a:xfrm>
        </p:grpSpPr>
        <p:sp>
          <p:nvSpPr>
            <p:cNvPr id="373" name="Google Shape;373;p3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5"/>
            <p:cNvGrpSpPr/>
            <p:nvPr/>
          </p:nvGrpSpPr>
          <p:grpSpPr>
            <a:xfrm>
              <a:off x="2783393" y="590851"/>
              <a:ext cx="173819" cy="172772"/>
              <a:chOff x="1979925" y="448850"/>
              <a:chExt cx="79500" cy="79025"/>
            </a:xfrm>
          </p:grpSpPr>
          <p:sp>
            <p:nvSpPr>
              <p:cNvPr id="375" name="Google Shape;375;p3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7" name="Google Shape;377;p35"/>
          <p:cNvPicPr preferRelativeResize="0"/>
          <p:nvPr/>
        </p:nvPicPr>
        <p:blipFill>
          <a:blip r:embed="rId3">
            <a:alphaModFix/>
          </a:blip>
          <a:stretch>
            <a:fillRect/>
          </a:stretch>
        </p:blipFill>
        <p:spPr>
          <a:xfrm rot="-4168957">
            <a:off x="7186384" y="1431256"/>
            <a:ext cx="3027685" cy="3358997"/>
          </a:xfrm>
          <a:prstGeom prst="rect">
            <a:avLst/>
          </a:prstGeom>
          <a:noFill/>
          <a:ln>
            <a:noFill/>
          </a:ln>
        </p:spPr>
      </p:pic>
      <p:grpSp>
        <p:nvGrpSpPr>
          <p:cNvPr id="378" name="Google Shape;378;p35"/>
          <p:cNvGrpSpPr/>
          <p:nvPr/>
        </p:nvGrpSpPr>
        <p:grpSpPr>
          <a:xfrm rot="-677977">
            <a:off x="2343" y="1425967"/>
            <a:ext cx="1444625" cy="1350876"/>
            <a:chOff x="3385225" y="1725400"/>
            <a:chExt cx="698050" cy="652750"/>
          </a:xfrm>
        </p:grpSpPr>
        <p:sp>
          <p:nvSpPr>
            <p:cNvPr id="379" name="Google Shape;379;p35"/>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5"/>
          <p:cNvGrpSpPr/>
          <p:nvPr/>
        </p:nvGrpSpPr>
        <p:grpSpPr>
          <a:xfrm rot="759692">
            <a:off x="7711528" y="3429294"/>
            <a:ext cx="485067" cy="489221"/>
            <a:chOff x="1800663" y="1153014"/>
            <a:chExt cx="174987" cy="176486"/>
          </a:xfrm>
        </p:grpSpPr>
        <p:sp>
          <p:nvSpPr>
            <p:cNvPr id="382" name="Google Shape;382;p35"/>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5"/>
          <p:cNvGrpSpPr/>
          <p:nvPr/>
        </p:nvGrpSpPr>
        <p:grpSpPr>
          <a:xfrm rot="-983347">
            <a:off x="1199910" y="1951237"/>
            <a:ext cx="635716" cy="537661"/>
            <a:chOff x="1488250" y="1650750"/>
            <a:chExt cx="211450" cy="178850"/>
          </a:xfrm>
        </p:grpSpPr>
        <p:sp>
          <p:nvSpPr>
            <p:cNvPr id="389" name="Google Shape;389;p35"/>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392" name="Shape 392"/>
        <p:cNvGrpSpPr/>
        <p:nvPr/>
      </p:nvGrpSpPr>
      <p:grpSpPr>
        <a:xfrm>
          <a:off x="0" y="0"/>
          <a:ext cx="0" cy="0"/>
          <a:chOff x="0" y="0"/>
          <a:chExt cx="0" cy="0"/>
        </a:xfrm>
      </p:grpSpPr>
      <p:sp>
        <p:nvSpPr>
          <p:cNvPr id="393" name="Google Shape;393;p3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96" name="Google Shape;396;p36"/>
          <p:cNvSpPr txBox="1"/>
          <p:nvPr>
            <p:ph idx="1" type="body"/>
          </p:nvPr>
        </p:nvSpPr>
        <p:spPr>
          <a:xfrm>
            <a:off x="720000" y="1427575"/>
            <a:ext cx="3673800" cy="3068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grpSp>
        <p:nvGrpSpPr>
          <p:cNvPr id="397" name="Google Shape;397;p36"/>
          <p:cNvGrpSpPr/>
          <p:nvPr/>
        </p:nvGrpSpPr>
        <p:grpSpPr>
          <a:xfrm>
            <a:off x="6092400" y="684900"/>
            <a:ext cx="2331600" cy="274500"/>
            <a:chOff x="720000" y="540000"/>
            <a:chExt cx="2331600" cy="274500"/>
          </a:xfrm>
        </p:grpSpPr>
        <p:sp>
          <p:nvSpPr>
            <p:cNvPr id="398" name="Google Shape;398;p3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6"/>
            <p:cNvGrpSpPr/>
            <p:nvPr/>
          </p:nvGrpSpPr>
          <p:grpSpPr>
            <a:xfrm>
              <a:off x="2783393" y="590851"/>
              <a:ext cx="173819" cy="172772"/>
              <a:chOff x="1979925" y="448850"/>
              <a:chExt cx="79500" cy="79025"/>
            </a:xfrm>
          </p:grpSpPr>
          <p:sp>
            <p:nvSpPr>
              <p:cNvPr id="400" name="Google Shape;400;p3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2" name="Google Shape;402;p36"/>
          <p:cNvSpPr txBox="1"/>
          <p:nvPr>
            <p:ph idx="2" type="body"/>
          </p:nvPr>
        </p:nvSpPr>
        <p:spPr>
          <a:xfrm>
            <a:off x="4750197" y="1427575"/>
            <a:ext cx="3673800" cy="306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03" name="Shape 403"/>
        <p:cNvGrpSpPr/>
        <p:nvPr/>
      </p:nvGrpSpPr>
      <p:grpSpPr>
        <a:xfrm>
          <a:off x="0" y="0"/>
          <a:ext cx="0" cy="0"/>
          <a:chOff x="0" y="0"/>
          <a:chExt cx="0" cy="0"/>
        </a:xfrm>
      </p:grpSpPr>
      <p:sp>
        <p:nvSpPr>
          <p:cNvPr id="404" name="Google Shape;404;p3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7"/>
          <p:cNvGrpSpPr/>
          <p:nvPr/>
        </p:nvGrpSpPr>
        <p:grpSpPr>
          <a:xfrm>
            <a:off x="6092400" y="684900"/>
            <a:ext cx="2331600" cy="274500"/>
            <a:chOff x="720000" y="540000"/>
            <a:chExt cx="2331600" cy="274500"/>
          </a:xfrm>
        </p:grpSpPr>
        <p:sp>
          <p:nvSpPr>
            <p:cNvPr id="406" name="Google Shape;406;p3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7"/>
            <p:cNvGrpSpPr/>
            <p:nvPr/>
          </p:nvGrpSpPr>
          <p:grpSpPr>
            <a:xfrm>
              <a:off x="2783393" y="590851"/>
              <a:ext cx="173819" cy="172772"/>
              <a:chOff x="1979925" y="448850"/>
              <a:chExt cx="79500" cy="79025"/>
            </a:xfrm>
          </p:grpSpPr>
          <p:sp>
            <p:nvSpPr>
              <p:cNvPr id="408" name="Google Shape;408;p3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 name="Google Shape;410;p3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11" name="Google Shape;411;p37"/>
          <p:cNvSpPr txBox="1"/>
          <p:nvPr>
            <p:ph idx="2" type="title"/>
          </p:nvPr>
        </p:nvSpPr>
        <p:spPr>
          <a:xfrm>
            <a:off x="1192950"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2" name="Google Shape;412;p37"/>
          <p:cNvSpPr txBox="1"/>
          <p:nvPr>
            <p:ph idx="1" type="subTitle"/>
          </p:nvPr>
        </p:nvSpPr>
        <p:spPr>
          <a:xfrm>
            <a:off x="916000" y="3224025"/>
            <a:ext cx="21066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37"/>
          <p:cNvSpPr txBox="1"/>
          <p:nvPr>
            <p:ph idx="3" type="title"/>
          </p:nvPr>
        </p:nvSpPr>
        <p:spPr>
          <a:xfrm>
            <a:off x="3807338" y="2761638"/>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4" name="Google Shape;414;p37"/>
          <p:cNvSpPr txBox="1"/>
          <p:nvPr>
            <p:ph idx="4" type="subTitle"/>
          </p:nvPr>
        </p:nvSpPr>
        <p:spPr>
          <a:xfrm>
            <a:off x="3522338"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5" name="Google Shape;415;p37"/>
          <p:cNvSpPr txBox="1"/>
          <p:nvPr>
            <p:ph idx="5" type="title"/>
          </p:nvPr>
        </p:nvSpPr>
        <p:spPr>
          <a:xfrm>
            <a:off x="6411875"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6" name="Google Shape;416;p37"/>
          <p:cNvSpPr txBox="1"/>
          <p:nvPr>
            <p:ph idx="6" type="subTitle"/>
          </p:nvPr>
        </p:nvSpPr>
        <p:spPr>
          <a:xfrm>
            <a:off x="6136700"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17" name="Shape 417"/>
        <p:cNvGrpSpPr/>
        <p:nvPr/>
      </p:nvGrpSpPr>
      <p:grpSpPr>
        <a:xfrm>
          <a:off x="0" y="0"/>
          <a:ext cx="0" cy="0"/>
          <a:chOff x="0" y="0"/>
          <a:chExt cx="0" cy="0"/>
        </a:xfrm>
      </p:grpSpPr>
      <p:sp>
        <p:nvSpPr>
          <p:cNvPr id="418" name="Google Shape;418;p3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8"/>
          <p:cNvGrpSpPr/>
          <p:nvPr/>
        </p:nvGrpSpPr>
        <p:grpSpPr>
          <a:xfrm>
            <a:off x="6092400" y="684900"/>
            <a:ext cx="2331600" cy="274500"/>
            <a:chOff x="720000" y="540000"/>
            <a:chExt cx="2331600" cy="274500"/>
          </a:xfrm>
        </p:grpSpPr>
        <p:sp>
          <p:nvSpPr>
            <p:cNvPr id="420" name="Google Shape;420;p3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8"/>
            <p:cNvGrpSpPr/>
            <p:nvPr/>
          </p:nvGrpSpPr>
          <p:grpSpPr>
            <a:xfrm>
              <a:off x="2783393" y="590851"/>
              <a:ext cx="173819" cy="172772"/>
              <a:chOff x="1979925" y="448850"/>
              <a:chExt cx="79500" cy="79025"/>
            </a:xfrm>
          </p:grpSpPr>
          <p:sp>
            <p:nvSpPr>
              <p:cNvPr id="422" name="Google Shape;422;p3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4" name="Google Shape;424;p3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25" name="Google Shape;425;p38"/>
          <p:cNvSpPr txBox="1"/>
          <p:nvPr>
            <p:ph idx="2" type="title"/>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6" name="Google Shape;426;p38"/>
          <p:cNvSpPr txBox="1"/>
          <p:nvPr>
            <p:ph idx="1" type="subTitle"/>
          </p:nvPr>
        </p:nvSpPr>
        <p:spPr>
          <a:xfrm>
            <a:off x="3473453" y="1594700"/>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38"/>
          <p:cNvSpPr txBox="1"/>
          <p:nvPr>
            <p:ph idx="3" type="title"/>
          </p:nvPr>
        </p:nvSpPr>
        <p:spPr>
          <a:xfrm>
            <a:off x="1759474" y="2854475"/>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8" name="Google Shape;428;p38"/>
          <p:cNvSpPr txBox="1"/>
          <p:nvPr>
            <p:ph idx="4" type="subTitle"/>
          </p:nvPr>
        </p:nvSpPr>
        <p:spPr>
          <a:xfrm>
            <a:off x="3473453" y="2685725"/>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38"/>
          <p:cNvSpPr txBox="1"/>
          <p:nvPr>
            <p:ph idx="5" type="title"/>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0" name="Google Shape;430;p38"/>
          <p:cNvSpPr txBox="1"/>
          <p:nvPr>
            <p:ph idx="6" type="subTitle"/>
          </p:nvPr>
        </p:nvSpPr>
        <p:spPr>
          <a:xfrm>
            <a:off x="3473453" y="3776750"/>
            <a:ext cx="47181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431" name="Shape 431"/>
        <p:cNvGrpSpPr/>
        <p:nvPr/>
      </p:nvGrpSpPr>
      <p:grpSpPr>
        <a:xfrm>
          <a:off x="0" y="0"/>
          <a:ext cx="0" cy="0"/>
          <a:chOff x="0" y="0"/>
          <a:chExt cx="0" cy="0"/>
        </a:xfrm>
      </p:grpSpPr>
      <p:sp>
        <p:nvSpPr>
          <p:cNvPr id="432" name="Google Shape;432;p3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9"/>
          <p:cNvGrpSpPr/>
          <p:nvPr/>
        </p:nvGrpSpPr>
        <p:grpSpPr>
          <a:xfrm>
            <a:off x="6092400" y="684900"/>
            <a:ext cx="2331600" cy="274500"/>
            <a:chOff x="720000" y="540000"/>
            <a:chExt cx="2331600" cy="274500"/>
          </a:xfrm>
        </p:grpSpPr>
        <p:sp>
          <p:nvSpPr>
            <p:cNvPr id="434" name="Google Shape;434;p3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9"/>
            <p:cNvGrpSpPr/>
            <p:nvPr/>
          </p:nvGrpSpPr>
          <p:grpSpPr>
            <a:xfrm>
              <a:off x="2783393" y="590851"/>
              <a:ext cx="173819" cy="172772"/>
              <a:chOff x="1979925" y="448850"/>
              <a:chExt cx="79500" cy="79025"/>
            </a:xfrm>
          </p:grpSpPr>
          <p:sp>
            <p:nvSpPr>
              <p:cNvPr id="436" name="Google Shape;436;p3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8" name="Google Shape;438;p39"/>
          <p:cNvSpPr txBox="1"/>
          <p:nvPr>
            <p:ph idx="1" type="subTitle"/>
          </p:nvPr>
        </p:nvSpPr>
        <p:spPr>
          <a:xfrm>
            <a:off x="1071875" y="2449513"/>
            <a:ext cx="23154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439" name="Google Shape;439;p39"/>
          <p:cNvSpPr txBox="1"/>
          <p:nvPr>
            <p:ph idx="2" type="subTitle"/>
          </p:nvPr>
        </p:nvSpPr>
        <p:spPr>
          <a:xfrm>
            <a:off x="5176850" y="2456538"/>
            <a:ext cx="23133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440" name="Google Shape;440;p39"/>
          <p:cNvSpPr txBox="1"/>
          <p:nvPr>
            <p:ph idx="3" type="subTitle"/>
          </p:nvPr>
        </p:nvSpPr>
        <p:spPr>
          <a:xfrm>
            <a:off x="819150" y="2820600"/>
            <a:ext cx="3439500" cy="83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1" name="Google Shape;441;p39"/>
          <p:cNvSpPr txBox="1"/>
          <p:nvPr>
            <p:ph idx="4" type="subTitle"/>
          </p:nvPr>
        </p:nvSpPr>
        <p:spPr>
          <a:xfrm>
            <a:off x="4896925" y="2821500"/>
            <a:ext cx="3438000" cy="83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2" name="Google Shape;442;p3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43" name="Shape 443"/>
        <p:cNvGrpSpPr/>
        <p:nvPr/>
      </p:nvGrpSpPr>
      <p:grpSpPr>
        <a:xfrm>
          <a:off x="0" y="0"/>
          <a:ext cx="0" cy="0"/>
          <a:chOff x="0" y="0"/>
          <a:chExt cx="0" cy="0"/>
        </a:xfrm>
      </p:grpSpPr>
      <p:sp>
        <p:nvSpPr>
          <p:cNvPr id="444" name="Google Shape;444;p40"/>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46" name="Google Shape;446;p40"/>
          <p:cNvSpPr txBox="1"/>
          <p:nvPr>
            <p:ph idx="2" type="title"/>
          </p:nvPr>
        </p:nvSpPr>
        <p:spPr>
          <a:xfrm>
            <a:off x="925623"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7" name="Google Shape;447;p40"/>
          <p:cNvSpPr txBox="1"/>
          <p:nvPr>
            <p:ph idx="1" type="subTitle"/>
          </p:nvPr>
        </p:nvSpPr>
        <p:spPr>
          <a:xfrm>
            <a:off x="925625" y="226648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8" name="Google Shape;448;p40"/>
          <p:cNvSpPr txBox="1"/>
          <p:nvPr>
            <p:ph idx="3" type="title"/>
          </p:nvPr>
        </p:nvSpPr>
        <p:spPr>
          <a:xfrm>
            <a:off x="5139715"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9" name="Google Shape;449;p40"/>
          <p:cNvSpPr txBox="1"/>
          <p:nvPr>
            <p:ph idx="4" type="subTitle"/>
          </p:nvPr>
        </p:nvSpPr>
        <p:spPr>
          <a:xfrm>
            <a:off x="5139702" y="226923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0" name="Google Shape;450;p40"/>
          <p:cNvSpPr txBox="1"/>
          <p:nvPr>
            <p:ph idx="5" type="title"/>
          </p:nvPr>
        </p:nvSpPr>
        <p:spPr>
          <a:xfrm>
            <a:off x="925633"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1" name="Google Shape;451;p40"/>
          <p:cNvSpPr txBox="1"/>
          <p:nvPr>
            <p:ph idx="6" type="subTitle"/>
          </p:nvPr>
        </p:nvSpPr>
        <p:spPr>
          <a:xfrm>
            <a:off x="925613"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2" name="Google Shape;452;p40"/>
          <p:cNvSpPr txBox="1"/>
          <p:nvPr>
            <p:ph idx="7" type="title"/>
          </p:nvPr>
        </p:nvSpPr>
        <p:spPr>
          <a:xfrm>
            <a:off x="5139705"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3" name="Google Shape;453;p40"/>
          <p:cNvSpPr txBox="1"/>
          <p:nvPr>
            <p:ph idx="8" type="subTitle"/>
          </p:nvPr>
        </p:nvSpPr>
        <p:spPr>
          <a:xfrm>
            <a:off x="5139690"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4" name="Google Shape;454;p40"/>
          <p:cNvGrpSpPr/>
          <p:nvPr/>
        </p:nvGrpSpPr>
        <p:grpSpPr>
          <a:xfrm>
            <a:off x="6092400" y="684900"/>
            <a:ext cx="2331600" cy="274500"/>
            <a:chOff x="720000" y="540000"/>
            <a:chExt cx="2331600" cy="274500"/>
          </a:xfrm>
        </p:grpSpPr>
        <p:sp>
          <p:nvSpPr>
            <p:cNvPr id="455" name="Google Shape;455;p4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0"/>
            <p:cNvGrpSpPr/>
            <p:nvPr/>
          </p:nvGrpSpPr>
          <p:grpSpPr>
            <a:xfrm>
              <a:off x="2783393" y="590851"/>
              <a:ext cx="173819" cy="172772"/>
              <a:chOff x="1979925" y="448850"/>
              <a:chExt cx="79500" cy="79025"/>
            </a:xfrm>
          </p:grpSpPr>
          <p:sp>
            <p:nvSpPr>
              <p:cNvPr id="457" name="Google Shape;457;p4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59" name="Shape 459"/>
        <p:cNvGrpSpPr/>
        <p:nvPr/>
      </p:nvGrpSpPr>
      <p:grpSpPr>
        <a:xfrm>
          <a:off x="0" y="0"/>
          <a:ext cx="0" cy="0"/>
          <a:chOff x="0" y="0"/>
          <a:chExt cx="0" cy="0"/>
        </a:xfrm>
      </p:grpSpPr>
      <p:sp>
        <p:nvSpPr>
          <p:cNvPr id="460" name="Google Shape;460;p4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62" name="Google Shape;462;p41"/>
          <p:cNvSpPr txBox="1"/>
          <p:nvPr>
            <p:ph idx="2" type="title"/>
          </p:nvPr>
        </p:nvSpPr>
        <p:spPr>
          <a:xfrm>
            <a:off x="945588" y="1706425"/>
            <a:ext cx="1542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3" name="Google Shape;463;p41"/>
          <p:cNvSpPr txBox="1"/>
          <p:nvPr>
            <p:ph idx="1" type="subTitle"/>
          </p:nvPr>
        </p:nvSpPr>
        <p:spPr>
          <a:xfrm>
            <a:off x="875425" y="2100675"/>
            <a:ext cx="2168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 name="Google Shape;464;p41"/>
          <p:cNvSpPr txBox="1"/>
          <p:nvPr>
            <p:ph idx="3" type="title"/>
          </p:nvPr>
        </p:nvSpPr>
        <p:spPr>
          <a:xfrm>
            <a:off x="3580874" y="1706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5" name="Google Shape;465;p41"/>
          <p:cNvSpPr txBox="1"/>
          <p:nvPr>
            <p:ph idx="4" type="subTitle"/>
          </p:nvPr>
        </p:nvSpPr>
        <p:spPr>
          <a:xfrm>
            <a:off x="3497471"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 name="Google Shape;466;p41"/>
          <p:cNvSpPr txBox="1"/>
          <p:nvPr>
            <p:ph idx="5" type="title"/>
          </p:nvPr>
        </p:nvSpPr>
        <p:spPr>
          <a:xfrm>
            <a:off x="945588"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7" name="Google Shape;467;p41"/>
          <p:cNvSpPr txBox="1"/>
          <p:nvPr>
            <p:ph idx="6" type="subTitle"/>
          </p:nvPr>
        </p:nvSpPr>
        <p:spPr>
          <a:xfrm>
            <a:off x="87542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8" name="Google Shape;468;p41"/>
          <p:cNvSpPr txBox="1"/>
          <p:nvPr>
            <p:ph idx="7" type="title"/>
          </p:nvPr>
        </p:nvSpPr>
        <p:spPr>
          <a:xfrm>
            <a:off x="3605424"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9" name="Google Shape;469;p41"/>
          <p:cNvSpPr txBox="1"/>
          <p:nvPr>
            <p:ph idx="8" type="subTitle"/>
          </p:nvPr>
        </p:nvSpPr>
        <p:spPr>
          <a:xfrm>
            <a:off x="3574696"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 name="Google Shape;470;p41"/>
          <p:cNvSpPr txBox="1"/>
          <p:nvPr>
            <p:ph idx="9" type="title"/>
          </p:nvPr>
        </p:nvSpPr>
        <p:spPr>
          <a:xfrm>
            <a:off x="6216141" y="1700600"/>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1" name="Google Shape;471;p41"/>
          <p:cNvSpPr txBox="1"/>
          <p:nvPr>
            <p:ph idx="13" type="subTitle"/>
          </p:nvPr>
        </p:nvSpPr>
        <p:spPr>
          <a:xfrm>
            <a:off x="6115675"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2" name="Google Shape;472;p41"/>
          <p:cNvSpPr txBox="1"/>
          <p:nvPr>
            <p:ph idx="14" type="title"/>
          </p:nvPr>
        </p:nvSpPr>
        <p:spPr>
          <a:xfrm>
            <a:off x="6216141"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3" name="Google Shape;473;p41"/>
          <p:cNvSpPr txBox="1"/>
          <p:nvPr>
            <p:ph idx="15" type="subTitle"/>
          </p:nvPr>
        </p:nvSpPr>
        <p:spPr>
          <a:xfrm>
            <a:off x="611717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74" name="Google Shape;474;p41"/>
          <p:cNvGrpSpPr/>
          <p:nvPr/>
        </p:nvGrpSpPr>
        <p:grpSpPr>
          <a:xfrm>
            <a:off x="6092400" y="684900"/>
            <a:ext cx="2331600" cy="274500"/>
            <a:chOff x="720000" y="540000"/>
            <a:chExt cx="2331600" cy="274500"/>
          </a:xfrm>
        </p:grpSpPr>
        <p:sp>
          <p:nvSpPr>
            <p:cNvPr id="475" name="Google Shape;475;p4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41"/>
            <p:cNvGrpSpPr/>
            <p:nvPr/>
          </p:nvGrpSpPr>
          <p:grpSpPr>
            <a:xfrm>
              <a:off x="2783393" y="590851"/>
              <a:ext cx="173819" cy="172772"/>
              <a:chOff x="1979925" y="448850"/>
              <a:chExt cx="79500" cy="79025"/>
            </a:xfrm>
          </p:grpSpPr>
          <p:sp>
            <p:nvSpPr>
              <p:cNvPr id="477" name="Google Shape;477;p4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9" name="Google Shape;479;p41"/>
          <p:cNvPicPr preferRelativeResize="0"/>
          <p:nvPr/>
        </p:nvPicPr>
        <p:blipFill>
          <a:blip r:embed="rId2">
            <a:alphaModFix/>
          </a:blip>
          <a:stretch>
            <a:fillRect/>
          </a:stretch>
        </p:blipFill>
        <p:spPr>
          <a:xfrm rot="445643">
            <a:off x="6177178" y="3911881"/>
            <a:ext cx="3017193" cy="19932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3"/>
        </a:solidFill>
      </p:bgPr>
    </p:bg>
    <p:spTree>
      <p:nvGrpSpPr>
        <p:cNvPr id="480" name="Shape 480"/>
        <p:cNvGrpSpPr/>
        <p:nvPr/>
      </p:nvGrpSpPr>
      <p:grpSpPr>
        <a:xfrm>
          <a:off x="0" y="0"/>
          <a:ext cx="0" cy="0"/>
          <a:chOff x="0" y="0"/>
          <a:chExt cx="0" cy="0"/>
        </a:xfrm>
      </p:grpSpPr>
      <p:sp>
        <p:nvSpPr>
          <p:cNvPr id="481" name="Google Shape;481;p42"/>
          <p:cNvSpPr/>
          <p:nvPr/>
        </p:nvSpPr>
        <p:spPr>
          <a:xfrm>
            <a:off x="5151450" y="-57150"/>
            <a:ext cx="4049700" cy="52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flipH="1" rot="823419">
            <a:off x="1889343" y="-1164215"/>
            <a:ext cx="6997463" cy="7381284"/>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flipH="1">
            <a:off x="1005150" y="2620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txBox="1"/>
          <p:nvPr>
            <p:ph hasCustomPrompt="1" type="title"/>
          </p:nvPr>
        </p:nvSpPr>
        <p:spPr>
          <a:xfrm rot="-221">
            <a:off x="3534924" y="1020475"/>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5" name="Google Shape;485;p42"/>
          <p:cNvSpPr txBox="1"/>
          <p:nvPr>
            <p:ph idx="1" type="subTitle"/>
          </p:nvPr>
        </p:nvSpPr>
        <p:spPr>
          <a:xfrm>
            <a:off x="4087075" y="2288225"/>
            <a:ext cx="378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6" name="Google Shape;486;p42"/>
          <p:cNvSpPr txBox="1"/>
          <p:nvPr>
            <p:ph hasCustomPrompt="1" idx="2" type="title"/>
          </p:nvPr>
        </p:nvSpPr>
        <p:spPr>
          <a:xfrm>
            <a:off x="3534938" y="3007824"/>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7" name="Google Shape;487;p42"/>
          <p:cNvSpPr txBox="1"/>
          <p:nvPr>
            <p:ph idx="3" type="subTitle"/>
          </p:nvPr>
        </p:nvSpPr>
        <p:spPr>
          <a:xfrm>
            <a:off x="4087213" y="4238388"/>
            <a:ext cx="37857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88" name="Google Shape;488;p42"/>
          <p:cNvGrpSpPr/>
          <p:nvPr/>
        </p:nvGrpSpPr>
        <p:grpSpPr>
          <a:xfrm rot="-269705">
            <a:off x="182284" y="594790"/>
            <a:ext cx="2621625" cy="4754753"/>
            <a:chOff x="5180075" y="429900"/>
            <a:chExt cx="972850" cy="1764425"/>
          </a:xfrm>
        </p:grpSpPr>
        <p:sp>
          <p:nvSpPr>
            <p:cNvPr id="489" name="Google Shape;489;p42"/>
            <p:cNvSpPr/>
            <p:nvPr/>
          </p:nvSpPr>
          <p:spPr>
            <a:xfrm>
              <a:off x="5962225" y="1257650"/>
              <a:ext cx="121675" cy="60325"/>
            </a:xfrm>
            <a:custGeom>
              <a:rect b="b" l="l" r="r" t="t"/>
              <a:pathLst>
                <a:path extrusionOk="0" h="2413" w="4867">
                  <a:moveTo>
                    <a:pt x="3063" y="1"/>
                  </a:moveTo>
                  <a:cubicBezTo>
                    <a:pt x="1795" y="1"/>
                    <a:pt x="0" y="530"/>
                    <a:pt x="0" y="530"/>
                  </a:cubicBezTo>
                  <a:lnTo>
                    <a:pt x="0" y="2412"/>
                  </a:lnTo>
                  <a:cubicBezTo>
                    <a:pt x="0" y="2412"/>
                    <a:pt x="4866" y="1303"/>
                    <a:pt x="4203" y="349"/>
                  </a:cubicBezTo>
                  <a:cubicBezTo>
                    <a:pt x="4024" y="92"/>
                    <a:pt x="3588" y="1"/>
                    <a:pt x="3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5646750" y="1252775"/>
              <a:ext cx="506175" cy="359050"/>
            </a:xfrm>
            <a:custGeom>
              <a:rect b="b" l="l" r="r" t="t"/>
              <a:pathLst>
                <a:path extrusionOk="0" h="14362" w="20247">
                  <a:moveTo>
                    <a:pt x="13860" y="1"/>
                  </a:moveTo>
                  <a:cubicBezTo>
                    <a:pt x="10947" y="1"/>
                    <a:pt x="7113" y="2976"/>
                    <a:pt x="7113" y="2976"/>
                  </a:cubicBezTo>
                  <a:lnTo>
                    <a:pt x="12861" y="8146"/>
                  </a:lnTo>
                  <a:lnTo>
                    <a:pt x="3591" y="9623"/>
                  </a:lnTo>
                  <a:cubicBezTo>
                    <a:pt x="3591" y="9623"/>
                    <a:pt x="3082" y="9318"/>
                    <a:pt x="2471" y="9241"/>
                  </a:cubicBezTo>
                  <a:cubicBezTo>
                    <a:pt x="2448" y="9238"/>
                    <a:pt x="2425" y="9236"/>
                    <a:pt x="2402" y="9236"/>
                  </a:cubicBezTo>
                  <a:cubicBezTo>
                    <a:pt x="1836" y="9236"/>
                    <a:pt x="1543" y="10142"/>
                    <a:pt x="1274" y="11024"/>
                  </a:cubicBezTo>
                  <a:cubicBezTo>
                    <a:pt x="994" y="11941"/>
                    <a:pt x="0" y="14284"/>
                    <a:pt x="433" y="14360"/>
                  </a:cubicBezTo>
                  <a:cubicBezTo>
                    <a:pt x="440" y="14361"/>
                    <a:pt x="448" y="14362"/>
                    <a:pt x="456" y="14362"/>
                  </a:cubicBezTo>
                  <a:cubicBezTo>
                    <a:pt x="910" y="14362"/>
                    <a:pt x="2140" y="12260"/>
                    <a:pt x="2140" y="12260"/>
                  </a:cubicBezTo>
                  <a:lnTo>
                    <a:pt x="3362" y="10947"/>
                  </a:lnTo>
                  <a:cubicBezTo>
                    <a:pt x="3362" y="10947"/>
                    <a:pt x="7259" y="11559"/>
                    <a:pt x="10391" y="11966"/>
                  </a:cubicBezTo>
                  <a:cubicBezTo>
                    <a:pt x="11628" y="12127"/>
                    <a:pt x="12958" y="12260"/>
                    <a:pt x="14205" y="12260"/>
                  </a:cubicBezTo>
                  <a:cubicBezTo>
                    <a:pt x="16116" y="12260"/>
                    <a:pt x="17835" y="11948"/>
                    <a:pt x="18744" y="10947"/>
                  </a:cubicBezTo>
                  <a:cubicBezTo>
                    <a:pt x="20247" y="9291"/>
                    <a:pt x="18998" y="6541"/>
                    <a:pt x="18133" y="5294"/>
                  </a:cubicBezTo>
                  <a:cubicBezTo>
                    <a:pt x="17267" y="4045"/>
                    <a:pt x="14465" y="48"/>
                    <a:pt x="14465" y="48"/>
                  </a:cubicBezTo>
                  <a:cubicBezTo>
                    <a:pt x="14270" y="16"/>
                    <a:pt x="14067" y="1"/>
                    <a:pt x="138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5646750" y="1436100"/>
              <a:ext cx="463675" cy="175725"/>
            </a:xfrm>
            <a:custGeom>
              <a:rect b="b" l="l" r="r" t="t"/>
              <a:pathLst>
                <a:path extrusionOk="0" h="7029" w="18547">
                  <a:moveTo>
                    <a:pt x="11959" y="1"/>
                  </a:moveTo>
                  <a:lnTo>
                    <a:pt x="12861" y="813"/>
                  </a:lnTo>
                  <a:lnTo>
                    <a:pt x="3591" y="2290"/>
                  </a:lnTo>
                  <a:cubicBezTo>
                    <a:pt x="3591" y="2290"/>
                    <a:pt x="3082" y="1985"/>
                    <a:pt x="2471" y="1908"/>
                  </a:cubicBezTo>
                  <a:cubicBezTo>
                    <a:pt x="2448" y="1905"/>
                    <a:pt x="2425" y="1903"/>
                    <a:pt x="2402" y="1903"/>
                  </a:cubicBezTo>
                  <a:cubicBezTo>
                    <a:pt x="1837" y="1903"/>
                    <a:pt x="1544" y="2809"/>
                    <a:pt x="1274" y="3691"/>
                  </a:cubicBezTo>
                  <a:cubicBezTo>
                    <a:pt x="994" y="4608"/>
                    <a:pt x="0" y="6951"/>
                    <a:pt x="434" y="7027"/>
                  </a:cubicBezTo>
                  <a:cubicBezTo>
                    <a:pt x="441" y="7028"/>
                    <a:pt x="449" y="7029"/>
                    <a:pt x="457" y="7029"/>
                  </a:cubicBezTo>
                  <a:cubicBezTo>
                    <a:pt x="910" y="7029"/>
                    <a:pt x="2140" y="4927"/>
                    <a:pt x="2140" y="4927"/>
                  </a:cubicBezTo>
                  <a:lnTo>
                    <a:pt x="3363" y="3614"/>
                  </a:lnTo>
                  <a:cubicBezTo>
                    <a:pt x="3363" y="3614"/>
                    <a:pt x="7259" y="4226"/>
                    <a:pt x="10392" y="4633"/>
                  </a:cubicBezTo>
                  <a:cubicBezTo>
                    <a:pt x="11628" y="4794"/>
                    <a:pt x="12956" y="4927"/>
                    <a:pt x="14202" y="4927"/>
                  </a:cubicBezTo>
                  <a:cubicBezTo>
                    <a:pt x="15983" y="4927"/>
                    <a:pt x="17599" y="4656"/>
                    <a:pt x="18546" y="3808"/>
                  </a:cubicBezTo>
                  <a:cubicBezTo>
                    <a:pt x="17040" y="3792"/>
                    <a:pt x="16952" y="2812"/>
                    <a:pt x="16191" y="1720"/>
                  </a:cubicBezTo>
                  <a:cubicBezTo>
                    <a:pt x="15258" y="380"/>
                    <a:pt x="14027" y="1024"/>
                    <a:pt x="11959"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p:nvPr/>
          </p:nvSpPr>
          <p:spPr>
            <a:xfrm>
              <a:off x="5633700" y="1326525"/>
              <a:ext cx="193550" cy="152575"/>
            </a:xfrm>
            <a:custGeom>
              <a:rect b="b" l="l" r="r" t="t"/>
              <a:pathLst>
                <a:path extrusionOk="0" h="6103" w="7742">
                  <a:moveTo>
                    <a:pt x="5884" y="0"/>
                  </a:moveTo>
                  <a:cubicBezTo>
                    <a:pt x="5884" y="0"/>
                    <a:pt x="1" y="4393"/>
                    <a:pt x="268" y="5883"/>
                  </a:cubicBezTo>
                  <a:cubicBezTo>
                    <a:pt x="296" y="6038"/>
                    <a:pt x="532" y="6103"/>
                    <a:pt x="905" y="6103"/>
                  </a:cubicBezTo>
                  <a:cubicBezTo>
                    <a:pt x="2714" y="6103"/>
                    <a:pt x="7742" y="4585"/>
                    <a:pt x="7742" y="4585"/>
                  </a:cubicBezTo>
                  <a:lnTo>
                    <a:pt x="5884"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5700875" y="1356250"/>
              <a:ext cx="304975" cy="750725"/>
            </a:xfrm>
            <a:custGeom>
              <a:rect b="b" l="l" r="r" t="t"/>
              <a:pathLst>
                <a:path extrusionOk="0" h="30029" w="12199">
                  <a:moveTo>
                    <a:pt x="4736" y="0"/>
                  </a:moveTo>
                  <a:cubicBezTo>
                    <a:pt x="1923" y="0"/>
                    <a:pt x="0" y="1740"/>
                    <a:pt x="0" y="1740"/>
                  </a:cubicBezTo>
                  <a:lnTo>
                    <a:pt x="4176" y="7063"/>
                  </a:lnTo>
                  <a:cubicBezTo>
                    <a:pt x="3311" y="12462"/>
                    <a:pt x="9449" y="28302"/>
                    <a:pt x="9449" y="28302"/>
                  </a:cubicBezTo>
                  <a:cubicBezTo>
                    <a:pt x="9449" y="28302"/>
                    <a:pt x="9398" y="29881"/>
                    <a:pt x="10137" y="30009"/>
                  </a:cubicBezTo>
                  <a:cubicBezTo>
                    <a:pt x="10215" y="30023"/>
                    <a:pt x="10300" y="30029"/>
                    <a:pt x="10389" y="30029"/>
                  </a:cubicBezTo>
                  <a:cubicBezTo>
                    <a:pt x="11141" y="30029"/>
                    <a:pt x="12199" y="29601"/>
                    <a:pt x="12199" y="29601"/>
                  </a:cubicBezTo>
                  <a:lnTo>
                    <a:pt x="11562" y="28022"/>
                  </a:lnTo>
                  <a:lnTo>
                    <a:pt x="9743" y="8493"/>
                  </a:lnTo>
                  <a:cubicBezTo>
                    <a:pt x="9598" y="6935"/>
                    <a:pt x="9245" y="5405"/>
                    <a:pt x="8690" y="3942"/>
                  </a:cubicBezTo>
                  <a:lnTo>
                    <a:pt x="7398" y="531"/>
                  </a:lnTo>
                  <a:cubicBezTo>
                    <a:pt x="6452" y="148"/>
                    <a:pt x="5556" y="0"/>
                    <a:pt x="4736"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5575175" y="1055300"/>
              <a:ext cx="492125" cy="418325"/>
            </a:xfrm>
            <a:custGeom>
              <a:rect b="b" l="l" r="r" t="t"/>
              <a:pathLst>
                <a:path extrusionOk="0" h="16733" w="19685">
                  <a:moveTo>
                    <a:pt x="14146" y="1"/>
                  </a:moveTo>
                  <a:lnTo>
                    <a:pt x="1310" y="727"/>
                  </a:lnTo>
                  <a:cubicBezTo>
                    <a:pt x="1310" y="727"/>
                    <a:pt x="0" y="3504"/>
                    <a:pt x="316" y="5616"/>
                  </a:cubicBezTo>
                  <a:cubicBezTo>
                    <a:pt x="660" y="7909"/>
                    <a:pt x="1616" y="8939"/>
                    <a:pt x="1616" y="9971"/>
                  </a:cubicBezTo>
                  <a:cubicBezTo>
                    <a:pt x="1616" y="11003"/>
                    <a:pt x="1348" y="11919"/>
                    <a:pt x="1922" y="12683"/>
                  </a:cubicBezTo>
                  <a:cubicBezTo>
                    <a:pt x="2494" y="13447"/>
                    <a:pt x="2800" y="14173"/>
                    <a:pt x="2608" y="15434"/>
                  </a:cubicBezTo>
                  <a:cubicBezTo>
                    <a:pt x="2418" y="16694"/>
                    <a:pt x="2608" y="16732"/>
                    <a:pt x="2608" y="16732"/>
                  </a:cubicBezTo>
                  <a:cubicBezTo>
                    <a:pt x="2685" y="16121"/>
                    <a:pt x="3449" y="15204"/>
                    <a:pt x="6751" y="13791"/>
                  </a:cubicBezTo>
                  <a:cubicBezTo>
                    <a:pt x="9348" y="12679"/>
                    <a:pt x="11372" y="12560"/>
                    <a:pt x="12117" y="12560"/>
                  </a:cubicBezTo>
                  <a:cubicBezTo>
                    <a:pt x="12318" y="12560"/>
                    <a:pt x="12426" y="12569"/>
                    <a:pt x="12426" y="12569"/>
                  </a:cubicBezTo>
                  <a:lnTo>
                    <a:pt x="11815" y="11117"/>
                  </a:lnTo>
                  <a:cubicBezTo>
                    <a:pt x="14604" y="9016"/>
                    <a:pt x="19685" y="8443"/>
                    <a:pt x="19685" y="8443"/>
                  </a:cubicBezTo>
                  <a:cubicBezTo>
                    <a:pt x="18997" y="7603"/>
                    <a:pt x="15826" y="4318"/>
                    <a:pt x="14604" y="3095"/>
                  </a:cubicBezTo>
                  <a:cubicBezTo>
                    <a:pt x="15100" y="1223"/>
                    <a:pt x="14146" y="1"/>
                    <a:pt x="14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5583050" y="1055300"/>
              <a:ext cx="357425" cy="119750"/>
            </a:xfrm>
            <a:custGeom>
              <a:rect b="b" l="l" r="r" t="t"/>
              <a:pathLst>
                <a:path extrusionOk="0" h="4790" w="14297">
                  <a:moveTo>
                    <a:pt x="13831" y="1"/>
                  </a:moveTo>
                  <a:lnTo>
                    <a:pt x="995" y="727"/>
                  </a:lnTo>
                  <a:cubicBezTo>
                    <a:pt x="995" y="727"/>
                    <a:pt x="624" y="1516"/>
                    <a:pt x="324" y="2573"/>
                  </a:cubicBezTo>
                  <a:cubicBezTo>
                    <a:pt x="1" y="3713"/>
                    <a:pt x="890" y="4789"/>
                    <a:pt x="1985" y="4789"/>
                  </a:cubicBezTo>
                  <a:cubicBezTo>
                    <a:pt x="2148" y="4789"/>
                    <a:pt x="2316" y="4765"/>
                    <a:pt x="2485" y="4714"/>
                  </a:cubicBezTo>
                  <a:cubicBezTo>
                    <a:pt x="3588" y="4382"/>
                    <a:pt x="4889" y="3692"/>
                    <a:pt x="6185" y="3108"/>
                  </a:cubicBezTo>
                  <a:cubicBezTo>
                    <a:pt x="9235" y="1733"/>
                    <a:pt x="10418" y="1961"/>
                    <a:pt x="12506" y="1503"/>
                  </a:cubicBezTo>
                  <a:cubicBezTo>
                    <a:pt x="13432" y="1300"/>
                    <a:pt x="13977" y="1137"/>
                    <a:pt x="14296" y="1019"/>
                  </a:cubicBezTo>
                  <a:cubicBezTo>
                    <a:pt x="14120" y="373"/>
                    <a:pt x="13831" y="1"/>
                    <a:pt x="1383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5708825" y="429900"/>
              <a:ext cx="183600" cy="182225"/>
            </a:xfrm>
            <a:custGeom>
              <a:rect b="b" l="l" r="r" t="t"/>
              <a:pathLst>
                <a:path extrusionOk="0" h="7289" w="7344">
                  <a:moveTo>
                    <a:pt x="4981" y="0"/>
                  </a:moveTo>
                  <a:cubicBezTo>
                    <a:pt x="4568" y="0"/>
                    <a:pt x="4149" y="375"/>
                    <a:pt x="3883" y="669"/>
                  </a:cubicBezTo>
                  <a:cubicBezTo>
                    <a:pt x="3782" y="780"/>
                    <a:pt x="3642" y="838"/>
                    <a:pt x="3499" y="838"/>
                  </a:cubicBezTo>
                  <a:cubicBezTo>
                    <a:pt x="3422" y="838"/>
                    <a:pt x="3345" y="821"/>
                    <a:pt x="3272" y="787"/>
                  </a:cubicBezTo>
                  <a:cubicBezTo>
                    <a:pt x="3167" y="738"/>
                    <a:pt x="3045" y="700"/>
                    <a:pt x="2915" y="700"/>
                  </a:cubicBezTo>
                  <a:cubicBezTo>
                    <a:pt x="2837" y="700"/>
                    <a:pt x="2756" y="714"/>
                    <a:pt x="2674" y="747"/>
                  </a:cubicBezTo>
                  <a:cubicBezTo>
                    <a:pt x="2204" y="938"/>
                    <a:pt x="2153" y="2021"/>
                    <a:pt x="2153" y="2021"/>
                  </a:cubicBezTo>
                  <a:lnTo>
                    <a:pt x="1465" y="2436"/>
                  </a:lnTo>
                  <a:cubicBezTo>
                    <a:pt x="1465" y="2436"/>
                    <a:pt x="535" y="2644"/>
                    <a:pt x="649" y="3510"/>
                  </a:cubicBezTo>
                  <a:cubicBezTo>
                    <a:pt x="765" y="4376"/>
                    <a:pt x="459" y="4656"/>
                    <a:pt x="229" y="4974"/>
                  </a:cubicBezTo>
                  <a:cubicBezTo>
                    <a:pt x="1" y="5293"/>
                    <a:pt x="39" y="5764"/>
                    <a:pt x="688" y="5942"/>
                  </a:cubicBezTo>
                  <a:cubicBezTo>
                    <a:pt x="1337" y="6120"/>
                    <a:pt x="794" y="6617"/>
                    <a:pt x="1326" y="7038"/>
                  </a:cubicBezTo>
                  <a:cubicBezTo>
                    <a:pt x="1564" y="7225"/>
                    <a:pt x="1765" y="7288"/>
                    <a:pt x="1952" y="7288"/>
                  </a:cubicBezTo>
                  <a:cubicBezTo>
                    <a:pt x="2184" y="7288"/>
                    <a:pt x="2397" y="7191"/>
                    <a:pt x="2636" y="7114"/>
                  </a:cubicBezTo>
                  <a:cubicBezTo>
                    <a:pt x="3069" y="6974"/>
                    <a:pt x="5667" y="4987"/>
                    <a:pt x="5667" y="4987"/>
                  </a:cubicBezTo>
                  <a:lnTo>
                    <a:pt x="6139" y="4041"/>
                  </a:lnTo>
                  <a:cubicBezTo>
                    <a:pt x="6139" y="4041"/>
                    <a:pt x="7136" y="3838"/>
                    <a:pt x="7060" y="3122"/>
                  </a:cubicBezTo>
                  <a:cubicBezTo>
                    <a:pt x="7041" y="2941"/>
                    <a:pt x="7082" y="2760"/>
                    <a:pt x="7163" y="2597"/>
                  </a:cubicBezTo>
                  <a:cubicBezTo>
                    <a:pt x="7264" y="2391"/>
                    <a:pt x="7344" y="2096"/>
                    <a:pt x="7175" y="1817"/>
                  </a:cubicBezTo>
                  <a:cubicBezTo>
                    <a:pt x="7047" y="1603"/>
                    <a:pt x="6839" y="1458"/>
                    <a:pt x="6642" y="1362"/>
                  </a:cubicBezTo>
                  <a:cubicBezTo>
                    <a:pt x="6344" y="1217"/>
                    <a:pt x="6092" y="993"/>
                    <a:pt x="5928" y="704"/>
                  </a:cubicBezTo>
                  <a:cubicBezTo>
                    <a:pt x="5771" y="428"/>
                    <a:pt x="5520" y="120"/>
                    <a:pt x="5145" y="21"/>
                  </a:cubicBezTo>
                  <a:cubicBezTo>
                    <a:pt x="5091" y="7"/>
                    <a:pt x="5036" y="0"/>
                    <a:pt x="4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a:off x="5209350" y="864750"/>
              <a:ext cx="336175" cy="243425"/>
            </a:xfrm>
            <a:custGeom>
              <a:rect b="b" l="l" r="r" t="t"/>
              <a:pathLst>
                <a:path extrusionOk="0" h="9737" w="13447">
                  <a:moveTo>
                    <a:pt x="11079" y="0"/>
                  </a:moveTo>
                  <a:lnTo>
                    <a:pt x="8481" y="2685"/>
                  </a:lnTo>
                  <a:lnTo>
                    <a:pt x="108" y="8078"/>
                  </a:lnTo>
                  <a:lnTo>
                    <a:pt x="1" y="9737"/>
                  </a:lnTo>
                  <a:cubicBezTo>
                    <a:pt x="1" y="9737"/>
                    <a:pt x="6438" y="7935"/>
                    <a:pt x="8480" y="7222"/>
                  </a:cubicBezTo>
                  <a:cubicBezTo>
                    <a:pt x="10523" y="6508"/>
                    <a:pt x="11722" y="5541"/>
                    <a:pt x="13447" y="3905"/>
                  </a:cubicBezTo>
                  <a:lnTo>
                    <a:pt x="11079"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5209350" y="1042750"/>
              <a:ext cx="61250" cy="65425"/>
            </a:xfrm>
            <a:custGeom>
              <a:rect b="b" l="l" r="r" t="t"/>
              <a:pathLst>
                <a:path extrusionOk="0" h="2617" w="2450">
                  <a:moveTo>
                    <a:pt x="1752" y="0"/>
                  </a:moveTo>
                  <a:cubicBezTo>
                    <a:pt x="1653" y="0"/>
                    <a:pt x="1550" y="28"/>
                    <a:pt x="1452" y="91"/>
                  </a:cubicBezTo>
                  <a:lnTo>
                    <a:pt x="108" y="958"/>
                  </a:lnTo>
                  <a:lnTo>
                    <a:pt x="1" y="2617"/>
                  </a:lnTo>
                  <a:cubicBezTo>
                    <a:pt x="1" y="2617"/>
                    <a:pt x="576" y="2456"/>
                    <a:pt x="1434" y="2211"/>
                  </a:cubicBezTo>
                  <a:cubicBezTo>
                    <a:pt x="1571" y="1845"/>
                    <a:pt x="1869" y="1573"/>
                    <a:pt x="2248" y="808"/>
                  </a:cubicBezTo>
                  <a:cubicBezTo>
                    <a:pt x="2251" y="802"/>
                    <a:pt x="2254" y="796"/>
                    <a:pt x="2258" y="789"/>
                  </a:cubicBezTo>
                  <a:cubicBezTo>
                    <a:pt x="2450" y="396"/>
                    <a:pt x="2127" y="0"/>
                    <a:pt x="175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5412525" y="864750"/>
              <a:ext cx="133000" cy="123450"/>
            </a:xfrm>
            <a:custGeom>
              <a:rect b="b" l="l" r="r" t="t"/>
              <a:pathLst>
                <a:path extrusionOk="0" h="4938" w="5320">
                  <a:moveTo>
                    <a:pt x="2952" y="0"/>
                  </a:moveTo>
                  <a:lnTo>
                    <a:pt x="354" y="2685"/>
                  </a:lnTo>
                  <a:cubicBezTo>
                    <a:pt x="61" y="2873"/>
                    <a:pt x="1" y="3287"/>
                    <a:pt x="243" y="3535"/>
                  </a:cubicBezTo>
                  <a:cubicBezTo>
                    <a:pt x="844" y="4155"/>
                    <a:pt x="1754" y="4509"/>
                    <a:pt x="2924" y="4694"/>
                  </a:cubicBezTo>
                  <a:cubicBezTo>
                    <a:pt x="3433" y="4774"/>
                    <a:pt x="3852" y="4859"/>
                    <a:pt x="4191" y="4937"/>
                  </a:cubicBezTo>
                  <a:cubicBezTo>
                    <a:pt x="4551" y="4625"/>
                    <a:pt x="4921" y="4283"/>
                    <a:pt x="5320" y="3905"/>
                  </a:cubicBezTo>
                  <a:lnTo>
                    <a:pt x="2952"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5445575" y="626850"/>
              <a:ext cx="650700" cy="472600"/>
            </a:xfrm>
            <a:custGeom>
              <a:rect b="b" l="l" r="r" t="t"/>
              <a:pathLst>
                <a:path extrusionOk="0" h="18904" w="26028">
                  <a:moveTo>
                    <a:pt x="11857" y="1477"/>
                  </a:moveTo>
                  <a:lnTo>
                    <a:pt x="11857" y="1477"/>
                  </a:lnTo>
                  <a:cubicBezTo>
                    <a:pt x="11857" y="1477"/>
                    <a:pt x="11857" y="1477"/>
                    <a:pt x="11857" y="1477"/>
                  </a:cubicBezTo>
                  <a:lnTo>
                    <a:pt x="11857" y="1477"/>
                  </a:lnTo>
                  <a:cubicBezTo>
                    <a:pt x="11857" y="1477"/>
                    <a:pt x="11857" y="1477"/>
                    <a:pt x="11857" y="1477"/>
                  </a:cubicBezTo>
                  <a:close/>
                  <a:moveTo>
                    <a:pt x="20281" y="1"/>
                  </a:moveTo>
                  <a:cubicBezTo>
                    <a:pt x="19214" y="1"/>
                    <a:pt x="18104" y="373"/>
                    <a:pt x="17190" y="521"/>
                  </a:cubicBezTo>
                  <a:cubicBezTo>
                    <a:pt x="15596" y="1374"/>
                    <a:pt x="13908" y="1534"/>
                    <a:pt x="12869" y="1534"/>
                  </a:cubicBezTo>
                  <a:cubicBezTo>
                    <a:pt x="12247" y="1534"/>
                    <a:pt x="11858" y="1477"/>
                    <a:pt x="11857" y="1477"/>
                  </a:cubicBezTo>
                  <a:lnTo>
                    <a:pt x="11857" y="1477"/>
                  </a:lnTo>
                  <a:cubicBezTo>
                    <a:pt x="8943" y="2215"/>
                    <a:pt x="6911" y="3350"/>
                    <a:pt x="5476" y="4609"/>
                  </a:cubicBezTo>
                  <a:cubicBezTo>
                    <a:pt x="4250" y="5686"/>
                    <a:pt x="3540" y="6850"/>
                    <a:pt x="2368" y="7588"/>
                  </a:cubicBezTo>
                  <a:cubicBezTo>
                    <a:pt x="1197" y="8327"/>
                    <a:pt x="408" y="8327"/>
                    <a:pt x="204" y="8786"/>
                  </a:cubicBezTo>
                  <a:cubicBezTo>
                    <a:pt x="0" y="9244"/>
                    <a:pt x="127" y="10238"/>
                    <a:pt x="942" y="11918"/>
                  </a:cubicBezTo>
                  <a:cubicBezTo>
                    <a:pt x="1758" y="13599"/>
                    <a:pt x="3438" y="14210"/>
                    <a:pt x="3438" y="14210"/>
                  </a:cubicBezTo>
                  <a:lnTo>
                    <a:pt x="7717" y="10543"/>
                  </a:lnTo>
                  <a:lnTo>
                    <a:pt x="7717" y="10543"/>
                  </a:lnTo>
                  <a:cubicBezTo>
                    <a:pt x="7717" y="10543"/>
                    <a:pt x="7411" y="11384"/>
                    <a:pt x="7106" y="12402"/>
                  </a:cubicBezTo>
                  <a:cubicBezTo>
                    <a:pt x="6800" y="13421"/>
                    <a:pt x="7004" y="14338"/>
                    <a:pt x="6469" y="14974"/>
                  </a:cubicBezTo>
                  <a:cubicBezTo>
                    <a:pt x="5934" y="15611"/>
                    <a:pt x="5603" y="16884"/>
                    <a:pt x="5450" y="17062"/>
                  </a:cubicBezTo>
                  <a:cubicBezTo>
                    <a:pt x="5297" y="17240"/>
                    <a:pt x="4202" y="17801"/>
                    <a:pt x="5068" y="18514"/>
                  </a:cubicBezTo>
                  <a:cubicBezTo>
                    <a:pt x="5417" y="18802"/>
                    <a:pt x="6123" y="18903"/>
                    <a:pt x="6984" y="18903"/>
                  </a:cubicBezTo>
                  <a:cubicBezTo>
                    <a:pt x="8257" y="18903"/>
                    <a:pt x="9871" y="18681"/>
                    <a:pt x="11174" y="18514"/>
                  </a:cubicBezTo>
                  <a:cubicBezTo>
                    <a:pt x="13358" y="18234"/>
                    <a:pt x="17954" y="17725"/>
                    <a:pt x="19355" y="17725"/>
                  </a:cubicBezTo>
                  <a:cubicBezTo>
                    <a:pt x="20756" y="17725"/>
                    <a:pt x="19737" y="16476"/>
                    <a:pt x="19737" y="16476"/>
                  </a:cubicBezTo>
                  <a:lnTo>
                    <a:pt x="20819" y="12657"/>
                  </a:lnTo>
                  <a:lnTo>
                    <a:pt x="24168" y="9244"/>
                  </a:lnTo>
                  <a:cubicBezTo>
                    <a:pt x="25518" y="8582"/>
                    <a:pt x="26027" y="7201"/>
                    <a:pt x="26027" y="7201"/>
                  </a:cubicBezTo>
                  <a:cubicBezTo>
                    <a:pt x="26027" y="7201"/>
                    <a:pt x="24576" y="4201"/>
                    <a:pt x="23073" y="1629"/>
                  </a:cubicBezTo>
                  <a:cubicBezTo>
                    <a:pt x="22330" y="357"/>
                    <a:pt x="21326" y="1"/>
                    <a:pt x="20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5669625" y="775200"/>
              <a:ext cx="331025" cy="321200"/>
            </a:xfrm>
            <a:custGeom>
              <a:rect b="b" l="l" r="r" t="t"/>
              <a:pathLst>
                <a:path extrusionOk="0" h="12848" w="13241">
                  <a:moveTo>
                    <a:pt x="8690" y="0"/>
                  </a:moveTo>
                  <a:cubicBezTo>
                    <a:pt x="8446" y="0"/>
                    <a:pt x="8199" y="116"/>
                    <a:pt x="8043" y="363"/>
                  </a:cubicBezTo>
                  <a:cubicBezTo>
                    <a:pt x="7261" y="1609"/>
                    <a:pt x="6973" y="3729"/>
                    <a:pt x="6375" y="5301"/>
                  </a:cubicBezTo>
                  <a:cubicBezTo>
                    <a:pt x="5572" y="7417"/>
                    <a:pt x="3754" y="7938"/>
                    <a:pt x="1670" y="10111"/>
                  </a:cubicBezTo>
                  <a:cubicBezTo>
                    <a:pt x="556" y="11273"/>
                    <a:pt x="144" y="12218"/>
                    <a:pt x="0" y="12848"/>
                  </a:cubicBezTo>
                  <a:cubicBezTo>
                    <a:pt x="760" y="12770"/>
                    <a:pt x="1528" y="12667"/>
                    <a:pt x="2212" y="12579"/>
                  </a:cubicBezTo>
                  <a:cubicBezTo>
                    <a:pt x="4396" y="12300"/>
                    <a:pt x="8992" y="11790"/>
                    <a:pt x="10393" y="11790"/>
                  </a:cubicBezTo>
                  <a:cubicBezTo>
                    <a:pt x="11794" y="11790"/>
                    <a:pt x="10775" y="10542"/>
                    <a:pt x="10775" y="10542"/>
                  </a:cubicBezTo>
                  <a:lnTo>
                    <a:pt x="11857" y="6723"/>
                  </a:lnTo>
                  <a:lnTo>
                    <a:pt x="13240" y="5313"/>
                  </a:lnTo>
                  <a:lnTo>
                    <a:pt x="10978" y="3603"/>
                  </a:lnTo>
                  <a:cubicBezTo>
                    <a:pt x="10058" y="4476"/>
                    <a:pt x="9837" y="4873"/>
                    <a:pt x="9837" y="4873"/>
                  </a:cubicBezTo>
                  <a:cubicBezTo>
                    <a:pt x="9348" y="4011"/>
                    <a:pt x="9557" y="3324"/>
                    <a:pt x="9539" y="1786"/>
                  </a:cubicBezTo>
                  <a:cubicBezTo>
                    <a:pt x="9534" y="1334"/>
                    <a:pt x="9492" y="946"/>
                    <a:pt x="9433" y="623"/>
                  </a:cubicBezTo>
                  <a:cubicBezTo>
                    <a:pt x="9362" y="223"/>
                    <a:pt x="9029" y="0"/>
                    <a:pt x="8690"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5710575" y="488500"/>
              <a:ext cx="170025" cy="245950"/>
            </a:xfrm>
            <a:custGeom>
              <a:rect b="b" l="l" r="r" t="t"/>
              <a:pathLst>
                <a:path extrusionOk="0" h="9838" w="6801">
                  <a:moveTo>
                    <a:pt x="5501" y="1"/>
                  </a:moveTo>
                  <a:cubicBezTo>
                    <a:pt x="5501" y="1"/>
                    <a:pt x="5249" y="357"/>
                    <a:pt x="4824" y="357"/>
                  </a:cubicBezTo>
                  <a:cubicBezTo>
                    <a:pt x="4701" y="357"/>
                    <a:pt x="4563" y="327"/>
                    <a:pt x="4413" y="250"/>
                  </a:cubicBezTo>
                  <a:cubicBezTo>
                    <a:pt x="4141" y="469"/>
                    <a:pt x="3901" y="720"/>
                    <a:pt x="3409" y="720"/>
                  </a:cubicBezTo>
                  <a:cubicBezTo>
                    <a:pt x="3347" y="720"/>
                    <a:pt x="3281" y="716"/>
                    <a:pt x="3211" y="708"/>
                  </a:cubicBezTo>
                  <a:cubicBezTo>
                    <a:pt x="3211" y="708"/>
                    <a:pt x="3191" y="1949"/>
                    <a:pt x="2480" y="2006"/>
                  </a:cubicBezTo>
                  <a:cubicBezTo>
                    <a:pt x="2724" y="2503"/>
                    <a:pt x="2119" y="2910"/>
                    <a:pt x="2119" y="2910"/>
                  </a:cubicBezTo>
                  <a:cubicBezTo>
                    <a:pt x="2119" y="2910"/>
                    <a:pt x="2598" y="4489"/>
                    <a:pt x="2083" y="6762"/>
                  </a:cubicBezTo>
                  <a:lnTo>
                    <a:pt x="1257" y="7011"/>
                  </a:lnTo>
                  <a:cubicBezTo>
                    <a:pt x="1257" y="7011"/>
                    <a:pt x="0" y="9838"/>
                    <a:pt x="1567" y="9838"/>
                  </a:cubicBezTo>
                  <a:cubicBezTo>
                    <a:pt x="3133" y="9838"/>
                    <a:pt x="6590" y="6055"/>
                    <a:pt x="6590" y="6055"/>
                  </a:cubicBezTo>
                  <a:lnTo>
                    <a:pt x="6590" y="6055"/>
                  </a:lnTo>
                  <a:lnTo>
                    <a:pt x="5469" y="6178"/>
                  </a:lnTo>
                  <a:lnTo>
                    <a:pt x="5373" y="4719"/>
                  </a:lnTo>
                  <a:lnTo>
                    <a:pt x="5373" y="4719"/>
                  </a:lnTo>
                  <a:cubicBezTo>
                    <a:pt x="5373" y="4719"/>
                    <a:pt x="5403" y="4722"/>
                    <a:pt x="5453" y="4722"/>
                  </a:cubicBezTo>
                  <a:cubicBezTo>
                    <a:pt x="5665" y="4722"/>
                    <a:pt x="6247" y="4672"/>
                    <a:pt x="6495" y="4145"/>
                  </a:cubicBezTo>
                  <a:cubicBezTo>
                    <a:pt x="6801" y="3496"/>
                    <a:pt x="6406" y="2784"/>
                    <a:pt x="6234" y="2100"/>
                  </a:cubicBezTo>
                  <a:cubicBezTo>
                    <a:pt x="6029" y="1294"/>
                    <a:pt x="5902" y="440"/>
                    <a:pt x="55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5788150" y="593500"/>
              <a:ext cx="59150" cy="49625"/>
            </a:xfrm>
            <a:custGeom>
              <a:rect b="b" l="l" r="r" t="t"/>
              <a:pathLst>
                <a:path extrusionOk="0" h="1985" w="2366">
                  <a:moveTo>
                    <a:pt x="372" y="0"/>
                  </a:moveTo>
                  <a:cubicBezTo>
                    <a:pt x="173" y="0"/>
                    <a:pt x="1" y="202"/>
                    <a:pt x="69" y="424"/>
                  </a:cubicBezTo>
                  <a:cubicBezTo>
                    <a:pt x="158" y="718"/>
                    <a:pt x="314" y="928"/>
                    <a:pt x="647" y="1091"/>
                  </a:cubicBezTo>
                  <a:cubicBezTo>
                    <a:pt x="1213" y="1368"/>
                    <a:pt x="1595" y="1985"/>
                    <a:pt x="2249" y="1985"/>
                  </a:cubicBezTo>
                  <a:cubicBezTo>
                    <a:pt x="2287" y="1985"/>
                    <a:pt x="2326" y="1982"/>
                    <a:pt x="2366" y="1978"/>
                  </a:cubicBezTo>
                  <a:lnTo>
                    <a:pt x="2270" y="519"/>
                  </a:lnTo>
                  <a:cubicBezTo>
                    <a:pt x="2244" y="520"/>
                    <a:pt x="2216" y="520"/>
                    <a:pt x="2189" y="520"/>
                  </a:cubicBezTo>
                  <a:cubicBezTo>
                    <a:pt x="1663" y="520"/>
                    <a:pt x="1049" y="357"/>
                    <a:pt x="532" y="46"/>
                  </a:cubicBezTo>
                  <a:cubicBezTo>
                    <a:pt x="479" y="14"/>
                    <a:pt x="425" y="0"/>
                    <a:pt x="37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5520700" y="777725"/>
              <a:ext cx="147725" cy="204375"/>
            </a:xfrm>
            <a:custGeom>
              <a:rect b="b" l="l" r="r" t="t"/>
              <a:pathLst>
                <a:path extrusionOk="0" h="8175" w="5909">
                  <a:moveTo>
                    <a:pt x="5909" y="0"/>
                  </a:moveTo>
                  <a:cubicBezTo>
                    <a:pt x="5909" y="0"/>
                    <a:pt x="4024" y="230"/>
                    <a:pt x="3540" y="1987"/>
                  </a:cubicBezTo>
                  <a:cubicBezTo>
                    <a:pt x="3056" y="3744"/>
                    <a:pt x="2495" y="4355"/>
                    <a:pt x="1579" y="4941"/>
                  </a:cubicBezTo>
                  <a:cubicBezTo>
                    <a:pt x="663" y="5526"/>
                    <a:pt x="0" y="7132"/>
                    <a:pt x="433" y="8175"/>
                  </a:cubicBezTo>
                  <a:lnTo>
                    <a:pt x="4711" y="4508"/>
                  </a:lnTo>
                  <a:lnTo>
                    <a:pt x="5909"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5898025" y="650875"/>
              <a:ext cx="57400" cy="117000"/>
            </a:xfrm>
            <a:custGeom>
              <a:rect b="b" l="l" r="r" t="t"/>
              <a:pathLst>
                <a:path extrusionOk="0" h="4680" w="2296">
                  <a:moveTo>
                    <a:pt x="2292" y="0"/>
                  </a:moveTo>
                  <a:cubicBezTo>
                    <a:pt x="1724" y="187"/>
                    <a:pt x="1253" y="550"/>
                    <a:pt x="893" y="1078"/>
                  </a:cubicBezTo>
                  <a:cubicBezTo>
                    <a:pt x="604" y="1499"/>
                    <a:pt x="386" y="2028"/>
                    <a:pt x="243" y="2647"/>
                  </a:cubicBezTo>
                  <a:cubicBezTo>
                    <a:pt x="0" y="3702"/>
                    <a:pt x="61" y="4670"/>
                    <a:pt x="62" y="4679"/>
                  </a:cubicBezTo>
                  <a:lnTo>
                    <a:pt x="73" y="4678"/>
                  </a:lnTo>
                  <a:cubicBezTo>
                    <a:pt x="73" y="4669"/>
                    <a:pt x="12" y="3703"/>
                    <a:pt x="254" y="2649"/>
                  </a:cubicBezTo>
                  <a:cubicBezTo>
                    <a:pt x="397" y="2031"/>
                    <a:pt x="615" y="1504"/>
                    <a:pt x="902" y="1083"/>
                  </a:cubicBezTo>
                  <a:cubicBezTo>
                    <a:pt x="1260" y="557"/>
                    <a:pt x="1729" y="196"/>
                    <a:pt x="2295" y="11"/>
                  </a:cubicBezTo>
                  <a:lnTo>
                    <a:pt x="2292" y="0"/>
                  </a:lnTo>
                  <a:close/>
                </a:path>
              </a:pathLst>
            </a:custGeom>
            <a:solidFill>
              <a:srgbClr val="4C2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5796050" y="1152625"/>
              <a:ext cx="74800" cy="180650"/>
            </a:xfrm>
            <a:custGeom>
              <a:rect b="b" l="l" r="r" t="t"/>
              <a:pathLst>
                <a:path extrusionOk="0" h="7226" w="2992">
                  <a:moveTo>
                    <a:pt x="12" y="0"/>
                  </a:moveTo>
                  <a:lnTo>
                    <a:pt x="0" y="6"/>
                  </a:lnTo>
                  <a:lnTo>
                    <a:pt x="2980" y="7225"/>
                  </a:lnTo>
                  <a:lnTo>
                    <a:pt x="2991" y="7221"/>
                  </a:lnTo>
                  <a:lnTo>
                    <a:pt x="12" y="0"/>
                  </a:lnTo>
                  <a:close/>
                </a:path>
              </a:pathLst>
            </a:custGeom>
            <a:solidFill>
              <a:srgbClr val="284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5819100" y="1208575"/>
              <a:ext cx="108500" cy="124650"/>
            </a:xfrm>
            <a:custGeom>
              <a:rect b="b" l="l" r="r" t="t"/>
              <a:pathLst>
                <a:path extrusionOk="0" h="4986" w="4340">
                  <a:moveTo>
                    <a:pt x="1" y="0"/>
                  </a:moveTo>
                  <a:lnTo>
                    <a:pt x="2059" y="4986"/>
                  </a:lnTo>
                  <a:cubicBezTo>
                    <a:pt x="2635" y="4551"/>
                    <a:pt x="3310" y="4182"/>
                    <a:pt x="4018" y="3870"/>
                  </a:cubicBezTo>
                  <a:cubicBezTo>
                    <a:pt x="4340" y="3728"/>
                    <a:pt x="4332" y="3269"/>
                    <a:pt x="4001" y="3147"/>
                  </a:cubicBezTo>
                  <a:cubicBezTo>
                    <a:pt x="2768" y="2690"/>
                    <a:pt x="1947" y="1951"/>
                    <a:pt x="1460" y="1179"/>
                  </a:cubicBezTo>
                  <a:cubicBezTo>
                    <a:pt x="721" y="8"/>
                    <a:pt x="1" y="0"/>
                    <a:pt x="1"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5646750" y="1483675"/>
              <a:ext cx="89800" cy="128150"/>
            </a:xfrm>
            <a:custGeom>
              <a:rect b="b" l="l" r="r" t="t"/>
              <a:pathLst>
                <a:path extrusionOk="0" h="5126" w="3592">
                  <a:moveTo>
                    <a:pt x="2402" y="0"/>
                  </a:moveTo>
                  <a:cubicBezTo>
                    <a:pt x="1836" y="0"/>
                    <a:pt x="1544" y="906"/>
                    <a:pt x="1274" y="1788"/>
                  </a:cubicBezTo>
                  <a:cubicBezTo>
                    <a:pt x="994" y="2705"/>
                    <a:pt x="0" y="5048"/>
                    <a:pt x="434" y="5124"/>
                  </a:cubicBezTo>
                  <a:cubicBezTo>
                    <a:pt x="442" y="5125"/>
                    <a:pt x="449" y="5126"/>
                    <a:pt x="457" y="5126"/>
                  </a:cubicBezTo>
                  <a:cubicBezTo>
                    <a:pt x="911" y="5126"/>
                    <a:pt x="2140" y="3024"/>
                    <a:pt x="2140" y="3024"/>
                  </a:cubicBezTo>
                  <a:lnTo>
                    <a:pt x="3362" y="1711"/>
                  </a:lnTo>
                  <a:cubicBezTo>
                    <a:pt x="2369" y="871"/>
                    <a:pt x="3591" y="387"/>
                    <a:pt x="3591" y="387"/>
                  </a:cubicBezTo>
                  <a:cubicBezTo>
                    <a:pt x="3591" y="387"/>
                    <a:pt x="3082" y="82"/>
                    <a:pt x="2471" y="5"/>
                  </a:cubicBezTo>
                  <a:cubicBezTo>
                    <a:pt x="2448" y="2"/>
                    <a:pt x="2425"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5918625" y="2063800"/>
              <a:ext cx="154725" cy="130525"/>
            </a:xfrm>
            <a:custGeom>
              <a:rect b="b" l="l" r="r" t="t"/>
              <a:pathLst>
                <a:path extrusionOk="0" h="5221" w="6189">
                  <a:moveTo>
                    <a:pt x="739" y="0"/>
                  </a:moveTo>
                  <a:cubicBezTo>
                    <a:pt x="739" y="0"/>
                    <a:pt x="51" y="790"/>
                    <a:pt x="26" y="1376"/>
                  </a:cubicBezTo>
                  <a:cubicBezTo>
                    <a:pt x="0" y="1961"/>
                    <a:pt x="967" y="2598"/>
                    <a:pt x="2241" y="3413"/>
                  </a:cubicBezTo>
                  <a:cubicBezTo>
                    <a:pt x="3314" y="4100"/>
                    <a:pt x="4370" y="5221"/>
                    <a:pt x="5102" y="5221"/>
                  </a:cubicBezTo>
                  <a:cubicBezTo>
                    <a:pt x="5238" y="5221"/>
                    <a:pt x="5363" y="5182"/>
                    <a:pt x="5475" y="5094"/>
                  </a:cubicBezTo>
                  <a:cubicBezTo>
                    <a:pt x="6188" y="4533"/>
                    <a:pt x="4508" y="2878"/>
                    <a:pt x="4508" y="2878"/>
                  </a:cubicBezTo>
                  <a:lnTo>
                    <a:pt x="3387" y="535"/>
                  </a:lnTo>
                  <a:cubicBezTo>
                    <a:pt x="3123" y="406"/>
                    <a:pt x="2877" y="357"/>
                    <a:pt x="2655" y="357"/>
                  </a:cubicBezTo>
                  <a:cubicBezTo>
                    <a:pt x="1957" y="357"/>
                    <a:pt x="1503" y="841"/>
                    <a:pt x="1503" y="841"/>
                  </a:cubicBez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5180075" y="1051925"/>
              <a:ext cx="67925" cy="75525"/>
            </a:xfrm>
            <a:custGeom>
              <a:rect b="b" l="l" r="r" t="t"/>
              <a:pathLst>
                <a:path extrusionOk="0" h="3021" w="2717">
                  <a:moveTo>
                    <a:pt x="1601" y="1"/>
                  </a:moveTo>
                  <a:cubicBezTo>
                    <a:pt x="1184" y="1"/>
                    <a:pt x="769" y="308"/>
                    <a:pt x="545" y="760"/>
                  </a:cubicBezTo>
                  <a:cubicBezTo>
                    <a:pt x="0" y="1857"/>
                    <a:pt x="122" y="3020"/>
                    <a:pt x="677" y="3020"/>
                  </a:cubicBezTo>
                  <a:cubicBezTo>
                    <a:pt x="678" y="3020"/>
                    <a:pt x="679" y="3020"/>
                    <a:pt x="680" y="3020"/>
                  </a:cubicBezTo>
                  <a:cubicBezTo>
                    <a:pt x="1376" y="3015"/>
                    <a:pt x="1534" y="2640"/>
                    <a:pt x="1670" y="2265"/>
                  </a:cubicBezTo>
                  <a:cubicBezTo>
                    <a:pt x="1670" y="2265"/>
                    <a:pt x="1700" y="2274"/>
                    <a:pt x="1749" y="2274"/>
                  </a:cubicBezTo>
                  <a:cubicBezTo>
                    <a:pt x="1872" y="2274"/>
                    <a:pt x="2118" y="2213"/>
                    <a:pt x="2312" y="1783"/>
                  </a:cubicBezTo>
                  <a:cubicBezTo>
                    <a:pt x="2583" y="1183"/>
                    <a:pt x="2716" y="557"/>
                    <a:pt x="2290" y="339"/>
                  </a:cubicBezTo>
                  <a:cubicBezTo>
                    <a:pt x="2083" y="103"/>
                    <a:pt x="1842" y="1"/>
                    <a:pt x="16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5223463" y="1075300"/>
              <a:ext cx="9075" cy="33200"/>
            </a:xfrm>
            <a:custGeom>
              <a:rect b="b" l="l" r="r" t="t"/>
              <a:pathLst>
                <a:path extrusionOk="0" h="1328" w="363">
                  <a:moveTo>
                    <a:pt x="346" y="1"/>
                  </a:moveTo>
                  <a:lnTo>
                    <a:pt x="1" y="1323"/>
                  </a:lnTo>
                  <a:lnTo>
                    <a:pt x="17" y="1327"/>
                  </a:lnTo>
                  <a:lnTo>
                    <a:pt x="363" y="5"/>
                  </a:lnTo>
                  <a:lnTo>
                    <a:pt x="34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5194600" y="1080825"/>
              <a:ext cx="34600" cy="7550"/>
            </a:xfrm>
            <a:custGeom>
              <a:rect b="b" l="l" r="r" t="t"/>
              <a:pathLst>
                <a:path extrusionOk="0" h="302" w="1384">
                  <a:moveTo>
                    <a:pt x="10" y="1"/>
                  </a:moveTo>
                  <a:lnTo>
                    <a:pt x="0" y="16"/>
                  </a:lnTo>
                  <a:cubicBezTo>
                    <a:pt x="299" y="206"/>
                    <a:pt x="580" y="301"/>
                    <a:pt x="818" y="301"/>
                  </a:cubicBezTo>
                  <a:cubicBezTo>
                    <a:pt x="1058" y="301"/>
                    <a:pt x="1255" y="205"/>
                    <a:pt x="1383" y="13"/>
                  </a:cubicBezTo>
                  <a:lnTo>
                    <a:pt x="1368" y="4"/>
                  </a:lnTo>
                  <a:cubicBezTo>
                    <a:pt x="1251" y="180"/>
                    <a:pt x="1071" y="277"/>
                    <a:pt x="847" y="284"/>
                  </a:cubicBezTo>
                  <a:cubicBezTo>
                    <a:pt x="836" y="285"/>
                    <a:pt x="825" y="285"/>
                    <a:pt x="814"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5191725" y="1091800"/>
              <a:ext cx="34600" cy="7525"/>
            </a:xfrm>
            <a:custGeom>
              <a:rect b="b" l="l" r="r" t="t"/>
              <a:pathLst>
                <a:path extrusionOk="0" h="301" w="1384">
                  <a:moveTo>
                    <a:pt x="11" y="1"/>
                  </a:moveTo>
                  <a:lnTo>
                    <a:pt x="1" y="16"/>
                  </a:lnTo>
                  <a:cubicBezTo>
                    <a:pt x="299" y="205"/>
                    <a:pt x="581" y="300"/>
                    <a:pt x="819" y="300"/>
                  </a:cubicBezTo>
                  <a:cubicBezTo>
                    <a:pt x="1059" y="300"/>
                    <a:pt x="1256" y="204"/>
                    <a:pt x="1384" y="12"/>
                  </a:cubicBezTo>
                  <a:lnTo>
                    <a:pt x="1369" y="3"/>
                  </a:lnTo>
                  <a:cubicBezTo>
                    <a:pt x="1252" y="179"/>
                    <a:pt x="1072" y="276"/>
                    <a:pt x="847" y="284"/>
                  </a:cubicBezTo>
                  <a:cubicBezTo>
                    <a:pt x="838" y="285"/>
                    <a:pt x="828" y="285"/>
                    <a:pt x="818" y="285"/>
                  </a:cubicBezTo>
                  <a:cubicBezTo>
                    <a:pt x="582" y="285"/>
                    <a:pt x="303" y="187"/>
                    <a:pt x="11"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5188875" y="1102750"/>
              <a:ext cx="34600" cy="7525"/>
            </a:xfrm>
            <a:custGeom>
              <a:rect b="b" l="l" r="r" t="t"/>
              <a:pathLst>
                <a:path extrusionOk="0" h="301" w="1384">
                  <a:moveTo>
                    <a:pt x="10" y="1"/>
                  </a:moveTo>
                  <a:lnTo>
                    <a:pt x="1" y="16"/>
                  </a:lnTo>
                  <a:cubicBezTo>
                    <a:pt x="299" y="206"/>
                    <a:pt x="579" y="300"/>
                    <a:pt x="819" y="300"/>
                  </a:cubicBezTo>
                  <a:cubicBezTo>
                    <a:pt x="1059" y="300"/>
                    <a:pt x="1256" y="205"/>
                    <a:pt x="1384" y="14"/>
                  </a:cubicBezTo>
                  <a:lnTo>
                    <a:pt x="1369" y="4"/>
                  </a:lnTo>
                  <a:cubicBezTo>
                    <a:pt x="1251" y="180"/>
                    <a:pt x="1072" y="276"/>
                    <a:pt x="847" y="284"/>
                  </a:cubicBezTo>
                  <a:cubicBezTo>
                    <a:pt x="836" y="285"/>
                    <a:pt x="826" y="285"/>
                    <a:pt x="815"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5191775" y="1113800"/>
              <a:ext cx="28100" cy="7225"/>
            </a:xfrm>
            <a:custGeom>
              <a:rect b="b" l="l" r="r" t="t"/>
              <a:pathLst>
                <a:path extrusionOk="0" h="289" w="1124">
                  <a:moveTo>
                    <a:pt x="1109" y="0"/>
                  </a:moveTo>
                  <a:cubicBezTo>
                    <a:pt x="987" y="182"/>
                    <a:pt x="805" y="274"/>
                    <a:pt x="577" y="274"/>
                  </a:cubicBezTo>
                  <a:cubicBezTo>
                    <a:pt x="410" y="274"/>
                    <a:pt x="218" y="225"/>
                    <a:pt x="7" y="126"/>
                  </a:cubicBezTo>
                  <a:lnTo>
                    <a:pt x="0" y="142"/>
                  </a:lnTo>
                  <a:cubicBezTo>
                    <a:pt x="210" y="240"/>
                    <a:pt x="403" y="289"/>
                    <a:pt x="574" y="289"/>
                  </a:cubicBezTo>
                  <a:cubicBezTo>
                    <a:pt x="809" y="289"/>
                    <a:pt x="1000" y="195"/>
                    <a:pt x="1124" y="10"/>
                  </a:cubicBezTo>
                  <a:lnTo>
                    <a:pt x="110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5681450" y="806875"/>
              <a:ext cx="458450" cy="221125"/>
            </a:xfrm>
            <a:custGeom>
              <a:rect b="b" l="l" r="r" t="t"/>
              <a:pathLst>
                <a:path extrusionOk="0" h="8845" w="18338">
                  <a:moveTo>
                    <a:pt x="15977" y="0"/>
                  </a:moveTo>
                  <a:cubicBezTo>
                    <a:pt x="15183" y="0"/>
                    <a:pt x="12417" y="165"/>
                    <a:pt x="10505" y="2336"/>
                  </a:cubicBezTo>
                  <a:lnTo>
                    <a:pt x="11384" y="4259"/>
                  </a:lnTo>
                  <a:lnTo>
                    <a:pt x="3645" y="3444"/>
                  </a:lnTo>
                  <a:lnTo>
                    <a:pt x="2419" y="2204"/>
                  </a:lnTo>
                  <a:cubicBezTo>
                    <a:pt x="2214" y="1997"/>
                    <a:pt x="1939" y="1888"/>
                    <a:pt x="1658" y="1888"/>
                  </a:cubicBezTo>
                  <a:cubicBezTo>
                    <a:pt x="1528" y="1888"/>
                    <a:pt x="1397" y="1911"/>
                    <a:pt x="1271" y="1959"/>
                  </a:cubicBezTo>
                  <a:cubicBezTo>
                    <a:pt x="732" y="2164"/>
                    <a:pt x="62" y="2468"/>
                    <a:pt x="39" y="2718"/>
                  </a:cubicBezTo>
                  <a:cubicBezTo>
                    <a:pt x="0" y="3138"/>
                    <a:pt x="497" y="3444"/>
                    <a:pt x="497" y="3444"/>
                  </a:cubicBezTo>
                  <a:cubicBezTo>
                    <a:pt x="497" y="3444"/>
                    <a:pt x="344" y="3978"/>
                    <a:pt x="879" y="4093"/>
                  </a:cubicBezTo>
                  <a:cubicBezTo>
                    <a:pt x="1009" y="4407"/>
                    <a:pt x="1178" y="4478"/>
                    <a:pt x="1399" y="4478"/>
                  </a:cubicBezTo>
                  <a:cubicBezTo>
                    <a:pt x="1473" y="4478"/>
                    <a:pt x="1552" y="4470"/>
                    <a:pt x="1638" y="4461"/>
                  </a:cubicBezTo>
                  <a:cubicBezTo>
                    <a:pt x="1739" y="4761"/>
                    <a:pt x="2022" y="4896"/>
                    <a:pt x="2249" y="4896"/>
                  </a:cubicBezTo>
                  <a:cubicBezTo>
                    <a:pt x="2446" y="5087"/>
                    <a:pt x="2776" y="5180"/>
                    <a:pt x="3125" y="5180"/>
                  </a:cubicBezTo>
                  <a:cubicBezTo>
                    <a:pt x="3427" y="5180"/>
                    <a:pt x="3744" y="5110"/>
                    <a:pt x="4001" y="4972"/>
                  </a:cubicBezTo>
                  <a:cubicBezTo>
                    <a:pt x="4001" y="4972"/>
                    <a:pt x="5731" y="5812"/>
                    <a:pt x="9093" y="7416"/>
                  </a:cubicBezTo>
                  <a:cubicBezTo>
                    <a:pt x="11135" y="8391"/>
                    <a:pt x="12838" y="8844"/>
                    <a:pt x="14238" y="8844"/>
                  </a:cubicBezTo>
                  <a:cubicBezTo>
                    <a:pt x="15142" y="8844"/>
                    <a:pt x="15920" y="8655"/>
                    <a:pt x="16580" y="8296"/>
                  </a:cubicBezTo>
                  <a:cubicBezTo>
                    <a:pt x="18260" y="7378"/>
                    <a:pt x="18337" y="4934"/>
                    <a:pt x="17802" y="3597"/>
                  </a:cubicBezTo>
                  <a:cubicBezTo>
                    <a:pt x="17267" y="2260"/>
                    <a:pt x="16198" y="5"/>
                    <a:pt x="16198" y="5"/>
                  </a:cubicBezTo>
                  <a:cubicBezTo>
                    <a:pt x="16198" y="5"/>
                    <a:pt x="16119" y="0"/>
                    <a:pt x="15977"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5693925" y="871325"/>
              <a:ext cx="31300" cy="21875"/>
            </a:xfrm>
            <a:custGeom>
              <a:rect b="b" l="l" r="r" t="t"/>
              <a:pathLst>
                <a:path extrusionOk="0" h="875" w="1252">
                  <a:moveTo>
                    <a:pt x="1242" y="1"/>
                  </a:moveTo>
                  <a:lnTo>
                    <a:pt x="1" y="860"/>
                  </a:lnTo>
                  <a:lnTo>
                    <a:pt x="10" y="875"/>
                  </a:lnTo>
                  <a:lnTo>
                    <a:pt x="1252" y="14"/>
                  </a:lnTo>
                  <a:lnTo>
                    <a:pt x="1242"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5703200" y="884875"/>
              <a:ext cx="28925" cy="24725"/>
            </a:xfrm>
            <a:custGeom>
              <a:rect b="b" l="l" r="r" t="t"/>
              <a:pathLst>
                <a:path extrusionOk="0" h="989" w="1157">
                  <a:moveTo>
                    <a:pt x="1145" y="0"/>
                  </a:moveTo>
                  <a:lnTo>
                    <a:pt x="0" y="975"/>
                  </a:lnTo>
                  <a:lnTo>
                    <a:pt x="12" y="989"/>
                  </a:lnTo>
                  <a:lnTo>
                    <a:pt x="1157" y="14"/>
                  </a:lnTo>
                  <a:lnTo>
                    <a:pt x="1145"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2"/>
            <p:cNvSpPr/>
            <p:nvPr/>
          </p:nvSpPr>
          <p:spPr>
            <a:xfrm>
              <a:off x="5722175" y="896700"/>
              <a:ext cx="19550" cy="21700"/>
            </a:xfrm>
            <a:custGeom>
              <a:rect b="b" l="l" r="r" t="t"/>
              <a:pathLst>
                <a:path extrusionOk="0" h="868" w="782">
                  <a:moveTo>
                    <a:pt x="769" y="0"/>
                  </a:moveTo>
                  <a:lnTo>
                    <a:pt x="1" y="856"/>
                  </a:lnTo>
                  <a:lnTo>
                    <a:pt x="14" y="868"/>
                  </a:lnTo>
                  <a:lnTo>
                    <a:pt x="782" y="12"/>
                  </a:lnTo>
                  <a:lnTo>
                    <a:pt x="76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a:off x="5737275" y="909150"/>
              <a:ext cx="12950" cy="20325"/>
            </a:xfrm>
            <a:custGeom>
              <a:rect b="b" l="l" r="r" t="t"/>
              <a:pathLst>
                <a:path extrusionOk="0" h="813" w="518">
                  <a:moveTo>
                    <a:pt x="503" y="1"/>
                  </a:moveTo>
                  <a:lnTo>
                    <a:pt x="0" y="803"/>
                  </a:lnTo>
                  <a:lnTo>
                    <a:pt x="15" y="812"/>
                  </a:lnTo>
                  <a:lnTo>
                    <a:pt x="517" y="9"/>
                  </a:lnTo>
                  <a:lnTo>
                    <a:pt x="5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5966000" y="913275"/>
              <a:ext cx="74025" cy="6675"/>
            </a:xfrm>
            <a:custGeom>
              <a:rect b="b" l="l" r="r" t="t"/>
              <a:pathLst>
                <a:path extrusionOk="0" h="267" w="2961">
                  <a:moveTo>
                    <a:pt x="0" y="1"/>
                  </a:moveTo>
                  <a:lnTo>
                    <a:pt x="0" y="11"/>
                  </a:lnTo>
                  <a:lnTo>
                    <a:pt x="2960" y="266"/>
                  </a:lnTo>
                  <a:lnTo>
                    <a:pt x="2961" y="256"/>
                  </a:lnTo>
                  <a:lnTo>
                    <a:pt x="0"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5944075" y="806875"/>
              <a:ext cx="168000" cy="72925"/>
            </a:xfrm>
            <a:custGeom>
              <a:rect b="b" l="l" r="r" t="t"/>
              <a:pathLst>
                <a:path extrusionOk="0" h="2917" w="6720">
                  <a:moveTo>
                    <a:pt x="5472" y="0"/>
                  </a:moveTo>
                  <a:cubicBezTo>
                    <a:pt x="4678" y="0"/>
                    <a:pt x="1913" y="165"/>
                    <a:pt x="0" y="2336"/>
                  </a:cubicBezTo>
                  <a:lnTo>
                    <a:pt x="260" y="2906"/>
                  </a:lnTo>
                  <a:cubicBezTo>
                    <a:pt x="382" y="2479"/>
                    <a:pt x="718" y="1999"/>
                    <a:pt x="1605" y="1896"/>
                  </a:cubicBezTo>
                  <a:cubicBezTo>
                    <a:pt x="1675" y="1888"/>
                    <a:pt x="1746" y="1884"/>
                    <a:pt x="1818" y="1884"/>
                  </a:cubicBezTo>
                  <a:cubicBezTo>
                    <a:pt x="2869" y="1884"/>
                    <a:pt x="4159" y="2690"/>
                    <a:pt x="5448" y="2903"/>
                  </a:cubicBezTo>
                  <a:cubicBezTo>
                    <a:pt x="5502" y="2912"/>
                    <a:pt x="5554" y="2917"/>
                    <a:pt x="5606" y="2917"/>
                  </a:cubicBezTo>
                  <a:cubicBezTo>
                    <a:pt x="6253" y="2917"/>
                    <a:pt x="6720" y="2238"/>
                    <a:pt x="6439" y="1617"/>
                  </a:cubicBezTo>
                  <a:cubicBezTo>
                    <a:pt x="6041" y="739"/>
                    <a:pt x="5693" y="5"/>
                    <a:pt x="5693" y="5"/>
                  </a:cubicBezTo>
                  <a:cubicBezTo>
                    <a:pt x="5693" y="5"/>
                    <a:pt x="5614" y="0"/>
                    <a:pt x="547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5755825" y="518925"/>
              <a:ext cx="39450" cy="49025"/>
            </a:xfrm>
            <a:custGeom>
              <a:rect b="b" l="l" r="r" t="t"/>
              <a:pathLst>
                <a:path extrusionOk="0" h="1961" w="1578">
                  <a:moveTo>
                    <a:pt x="1075" y="1"/>
                  </a:moveTo>
                  <a:lnTo>
                    <a:pt x="1" y="1027"/>
                  </a:lnTo>
                  <a:lnTo>
                    <a:pt x="216" y="1960"/>
                  </a:lnTo>
                  <a:lnTo>
                    <a:pt x="1577" y="1698"/>
                  </a:lnTo>
                  <a:lnTo>
                    <a:pt x="1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5736450" y="538075"/>
              <a:ext cx="37350" cy="42925"/>
            </a:xfrm>
            <a:custGeom>
              <a:rect b="b" l="l" r="r" t="t"/>
              <a:pathLst>
                <a:path extrusionOk="0" h="1717" w="1494">
                  <a:moveTo>
                    <a:pt x="653" y="1"/>
                  </a:moveTo>
                  <a:cubicBezTo>
                    <a:pt x="613" y="1"/>
                    <a:pt x="573" y="5"/>
                    <a:pt x="532" y="16"/>
                  </a:cubicBezTo>
                  <a:cubicBezTo>
                    <a:pt x="185" y="104"/>
                    <a:pt x="0" y="553"/>
                    <a:pt x="119" y="1018"/>
                  </a:cubicBezTo>
                  <a:cubicBezTo>
                    <a:pt x="224" y="1429"/>
                    <a:pt x="530" y="1716"/>
                    <a:pt x="840" y="1716"/>
                  </a:cubicBezTo>
                  <a:cubicBezTo>
                    <a:pt x="880" y="1716"/>
                    <a:pt x="921" y="1711"/>
                    <a:pt x="961" y="1701"/>
                  </a:cubicBezTo>
                  <a:cubicBezTo>
                    <a:pt x="1308" y="1612"/>
                    <a:pt x="1493" y="1164"/>
                    <a:pt x="1375" y="699"/>
                  </a:cubicBezTo>
                  <a:cubicBezTo>
                    <a:pt x="1270" y="287"/>
                    <a:pt x="963"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5735225" y="479175"/>
              <a:ext cx="30675" cy="70525"/>
            </a:xfrm>
            <a:custGeom>
              <a:rect b="b" l="l" r="r" t="t"/>
              <a:pathLst>
                <a:path extrusionOk="0" h="2821" w="1227">
                  <a:moveTo>
                    <a:pt x="1176" y="0"/>
                  </a:moveTo>
                  <a:cubicBezTo>
                    <a:pt x="1172" y="0"/>
                    <a:pt x="1167" y="1"/>
                    <a:pt x="1162" y="3"/>
                  </a:cubicBezTo>
                  <a:lnTo>
                    <a:pt x="654" y="183"/>
                  </a:lnTo>
                  <a:cubicBezTo>
                    <a:pt x="552" y="219"/>
                    <a:pt x="466" y="298"/>
                    <a:pt x="430" y="401"/>
                  </a:cubicBezTo>
                  <a:cubicBezTo>
                    <a:pt x="1" y="1628"/>
                    <a:pt x="575" y="2805"/>
                    <a:pt x="582" y="2820"/>
                  </a:cubicBezTo>
                  <a:lnTo>
                    <a:pt x="1068" y="2577"/>
                  </a:lnTo>
                  <a:cubicBezTo>
                    <a:pt x="1039" y="2517"/>
                    <a:pt x="411" y="1216"/>
                    <a:pt x="1207" y="63"/>
                  </a:cubicBezTo>
                  <a:cubicBezTo>
                    <a:pt x="1226" y="35"/>
                    <a:pt x="1206"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5777750" y="511250"/>
              <a:ext cx="32075" cy="50775"/>
            </a:xfrm>
            <a:custGeom>
              <a:rect b="b" l="l" r="r" t="t"/>
              <a:pathLst>
                <a:path extrusionOk="0" h="2031" w="1283">
                  <a:moveTo>
                    <a:pt x="1053" y="1"/>
                  </a:moveTo>
                  <a:lnTo>
                    <a:pt x="577" y="57"/>
                  </a:lnTo>
                  <a:cubicBezTo>
                    <a:pt x="241" y="96"/>
                    <a:pt x="1" y="401"/>
                    <a:pt x="40" y="736"/>
                  </a:cubicBezTo>
                  <a:lnTo>
                    <a:pt x="146" y="1629"/>
                  </a:lnTo>
                  <a:cubicBezTo>
                    <a:pt x="172" y="1861"/>
                    <a:pt x="369" y="2030"/>
                    <a:pt x="596" y="2030"/>
                  </a:cubicBezTo>
                  <a:cubicBezTo>
                    <a:pt x="614" y="2030"/>
                    <a:pt x="632" y="2029"/>
                    <a:pt x="651" y="2027"/>
                  </a:cubicBezTo>
                  <a:lnTo>
                    <a:pt x="1282" y="1953"/>
                  </a:ln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5787550" y="504000"/>
              <a:ext cx="103475" cy="56200"/>
            </a:xfrm>
            <a:custGeom>
              <a:rect b="b" l="l" r="r" t="t"/>
              <a:pathLst>
                <a:path extrusionOk="0" h="2248" w="4139">
                  <a:moveTo>
                    <a:pt x="3181" y="0"/>
                  </a:moveTo>
                  <a:cubicBezTo>
                    <a:pt x="3146" y="0"/>
                    <a:pt x="3111" y="2"/>
                    <a:pt x="3076" y="6"/>
                  </a:cubicBezTo>
                  <a:lnTo>
                    <a:pt x="825" y="271"/>
                  </a:lnTo>
                  <a:cubicBezTo>
                    <a:pt x="344" y="328"/>
                    <a:pt x="0" y="763"/>
                    <a:pt x="58" y="1243"/>
                  </a:cubicBezTo>
                  <a:lnTo>
                    <a:pt x="101" y="1613"/>
                  </a:lnTo>
                  <a:cubicBezTo>
                    <a:pt x="144" y="1978"/>
                    <a:pt x="454" y="2247"/>
                    <a:pt x="813" y="2247"/>
                  </a:cubicBezTo>
                  <a:cubicBezTo>
                    <a:pt x="841" y="2247"/>
                    <a:pt x="869" y="2245"/>
                    <a:pt x="898" y="2242"/>
                  </a:cubicBezTo>
                  <a:lnTo>
                    <a:pt x="1034" y="2226"/>
                  </a:lnTo>
                  <a:cubicBezTo>
                    <a:pt x="1215" y="2205"/>
                    <a:pt x="1374" y="2108"/>
                    <a:pt x="1500" y="1975"/>
                  </a:cubicBezTo>
                  <a:cubicBezTo>
                    <a:pt x="1643" y="1824"/>
                    <a:pt x="1868" y="1712"/>
                    <a:pt x="2133" y="1681"/>
                  </a:cubicBezTo>
                  <a:cubicBezTo>
                    <a:pt x="2181" y="1676"/>
                    <a:pt x="2228" y="1673"/>
                    <a:pt x="2275" y="1673"/>
                  </a:cubicBezTo>
                  <a:cubicBezTo>
                    <a:pt x="2483" y="1673"/>
                    <a:pt x="2673" y="1727"/>
                    <a:pt x="2815" y="1820"/>
                  </a:cubicBezTo>
                  <a:cubicBezTo>
                    <a:pt x="2947" y="1906"/>
                    <a:pt x="3096" y="1961"/>
                    <a:pt x="3251" y="1961"/>
                  </a:cubicBezTo>
                  <a:cubicBezTo>
                    <a:pt x="3276" y="1961"/>
                    <a:pt x="3302" y="1959"/>
                    <a:pt x="3327" y="1956"/>
                  </a:cubicBezTo>
                  <a:lnTo>
                    <a:pt x="3463" y="1940"/>
                  </a:lnTo>
                  <a:cubicBezTo>
                    <a:pt x="3856" y="1894"/>
                    <a:pt x="4139" y="1537"/>
                    <a:pt x="4092" y="1143"/>
                  </a:cubicBezTo>
                  <a:lnTo>
                    <a:pt x="4049" y="773"/>
                  </a:lnTo>
                  <a:cubicBezTo>
                    <a:pt x="3996" y="328"/>
                    <a:pt x="3618" y="0"/>
                    <a:pt x="3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a:off x="5815075" y="520100"/>
              <a:ext cx="46725" cy="11950"/>
            </a:xfrm>
            <a:custGeom>
              <a:rect b="b" l="l" r="r" t="t"/>
              <a:pathLst>
                <a:path extrusionOk="0" h="478" w="1869">
                  <a:moveTo>
                    <a:pt x="1717" y="11"/>
                  </a:moveTo>
                  <a:cubicBezTo>
                    <a:pt x="1786" y="11"/>
                    <a:pt x="1845" y="62"/>
                    <a:pt x="1854" y="131"/>
                  </a:cubicBezTo>
                  <a:cubicBezTo>
                    <a:pt x="1858" y="167"/>
                    <a:pt x="1847" y="203"/>
                    <a:pt x="1825" y="232"/>
                  </a:cubicBezTo>
                  <a:cubicBezTo>
                    <a:pt x="1802" y="261"/>
                    <a:pt x="1770" y="279"/>
                    <a:pt x="1734" y="283"/>
                  </a:cubicBezTo>
                  <a:lnTo>
                    <a:pt x="172" y="467"/>
                  </a:lnTo>
                  <a:cubicBezTo>
                    <a:pt x="167" y="467"/>
                    <a:pt x="162" y="468"/>
                    <a:pt x="157" y="468"/>
                  </a:cubicBezTo>
                  <a:cubicBezTo>
                    <a:pt x="89" y="468"/>
                    <a:pt x="29" y="416"/>
                    <a:pt x="21" y="347"/>
                  </a:cubicBezTo>
                  <a:cubicBezTo>
                    <a:pt x="13" y="272"/>
                    <a:pt x="65" y="204"/>
                    <a:pt x="141" y="195"/>
                  </a:cubicBezTo>
                  <a:lnTo>
                    <a:pt x="1701" y="12"/>
                  </a:lnTo>
                  <a:cubicBezTo>
                    <a:pt x="1707" y="11"/>
                    <a:pt x="1712" y="11"/>
                    <a:pt x="1717" y="11"/>
                  </a:cubicBezTo>
                  <a:close/>
                  <a:moveTo>
                    <a:pt x="1717" y="0"/>
                  </a:moveTo>
                  <a:cubicBezTo>
                    <a:pt x="1712" y="0"/>
                    <a:pt x="1706" y="1"/>
                    <a:pt x="1700" y="1"/>
                  </a:cubicBezTo>
                  <a:lnTo>
                    <a:pt x="140" y="185"/>
                  </a:lnTo>
                  <a:cubicBezTo>
                    <a:pt x="59" y="194"/>
                    <a:pt x="1" y="268"/>
                    <a:pt x="10" y="348"/>
                  </a:cubicBezTo>
                  <a:cubicBezTo>
                    <a:pt x="20" y="422"/>
                    <a:pt x="83" y="477"/>
                    <a:pt x="156" y="477"/>
                  </a:cubicBezTo>
                  <a:cubicBezTo>
                    <a:pt x="162" y="477"/>
                    <a:pt x="168" y="477"/>
                    <a:pt x="173" y="476"/>
                  </a:cubicBezTo>
                  <a:lnTo>
                    <a:pt x="1735" y="293"/>
                  </a:lnTo>
                  <a:cubicBezTo>
                    <a:pt x="1774" y="288"/>
                    <a:pt x="1808" y="269"/>
                    <a:pt x="1832" y="238"/>
                  </a:cubicBezTo>
                  <a:cubicBezTo>
                    <a:pt x="1857" y="208"/>
                    <a:pt x="1868" y="169"/>
                    <a:pt x="1863" y="130"/>
                  </a:cubicBezTo>
                  <a:cubicBezTo>
                    <a:pt x="1854" y="56"/>
                    <a:pt x="1791" y="0"/>
                    <a:pt x="1717"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529" name="Shape 529"/>
        <p:cNvGrpSpPr/>
        <p:nvPr/>
      </p:nvGrpSpPr>
      <p:grpSpPr>
        <a:xfrm>
          <a:off x="0" y="0"/>
          <a:ext cx="0" cy="0"/>
          <a:chOff x="0" y="0"/>
          <a:chExt cx="0" cy="0"/>
        </a:xfrm>
      </p:grpSpPr>
      <p:sp>
        <p:nvSpPr>
          <p:cNvPr id="530" name="Google Shape;530;p4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txBox="1"/>
          <p:nvPr>
            <p:ph idx="1" type="subTitle"/>
          </p:nvPr>
        </p:nvSpPr>
        <p:spPr>
          <a:xfrm>
            <a:off x="1309400"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2" name="Google Shape;532;p43"/>
          <p:cNvSpPr txBox="1"/>
          <p:nvPr>
            <p:ph idx="2" type="subTitle"/>
          </p:nvPr>
        </p:nvSpPr>
        <p:spPr>
          <a:xfrm>
            <a:off x="5569875"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3" name="Google Shape;533;p43"/>
          <p:cNvSpPr txBox="1"/>
          <p:nvPr>
            <p:ph hasCustomPrompt="1" type="title"/>
          </p:nvPr>
        </p:nvSpPr>
        <p:spPr>
          <a:xfrm>
            <a:off x="844575" y="2167550"/>
            <a:ext cx="31638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4" name="Google Shape;534;p43"/>
          <p:cNvSpPr txBox="1"/>
          <p:nvPr>
            <p:ph hasCustomPrompt="1" idx="3" type="title"/>
          </p:nvPr>
        </p:nvSpPr>
        <p:spPr>
          <a:xfrm>
            <a:off x="5137600" y="2167550"/>
            <a:ext cx="31650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5" name="Google Shape;535;p43"/>
          <p:cNvSpPr txBox="1"/>
          <p:nvPr>
            <p:ph idx="4"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grpSp>
        <p:nvGrpSpPr>
          <p:cNvPr id="536" name="Google Shape;536;p43"/>
          <p:cNvGrpSpPr/>
          <p:nvPr/>
        </p:nvGrpSpPr>
        <p:grpSpPr>
          <a:xfrm>
            <a:off x="6092400" y="684900"/>
            <a:ext cx="2331600" cy="274500"/>
            <a:chOff x="720000" y="540000"/>
            <a:chExt cx="2331600" cy="274500"/>
          </a:xfrm>
        </p:grpSpPr>
        <p:sp>
          <p:nvSpPr>
            <p:cNvPr id="537" name="Google Shape;537;p4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43"/>
            <p:cNvGrpSpPr/>
            <p:nvPr/>
          </p:nvGrpSpPr>
          <p:grpSpPr>
            <a:xfrm>
              <a:off x="2783393" y="590851"/>
              <a:ext cx="173819" cy="172772"/>
              <a:chOff x="1979925" y="448850"/>
              <a:chExt cx="79500" cy="79025"/>
            </a:xfrm>
          </p:grpSpPr>
          <p:sp>
            <p:nvSpPr>
              <p:cNvPr id="539" name="Google Shape;539;p4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3"/>
        </a:solidFill>
      </p:bgPr>
    </p:bg>
    <p:spTree>
      <p:nvGrpSpPr>
        <p:cNvPr id="541" name="Shape 541"/>
        <p:cNvGrpSpPr/>
        <p:nvPr/>
      </p:nvGrpSpPr>
      <p:grpSpPr>
        <a:xfrm>
          <a:off x="0" y="0"/>
          <a:ext cx="0" cy="0"/>
          <a:chOff x="0" y="0"/>
          <a:chExt cx="0" cy="0"/>
        </a:xfrm>
      </p:grpSpPr>
      <p:sp>
        <p:nvSpPr>
          <p:cNvPr id="542" name="Google Shape;542;p44"/>
          <p:cNvSpPr/>
          <p:nvPr/>
        </p:nvSpPr>
        <p:spPr>
          <a:xfrm>
            <a:off x="6519230" y="1853109"/>
            <a:ext cx="1289424" cy="1289497"/>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a:off x="7600200" y="2905125"/>
            <a:ext cx="624608" cy="624548"/>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flipH="1">
            <a:off x="-7" y="-11200"/>
            <a:ext cx="32166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p:nvPr/>
        </p:nvSpPr>
        <p:spPr>
          <a:xfrm flipH="1" rot="-5400000">
            <a:off x="1292176" y="1543041"/>
            <a:ext cx="7435715" cy="3797182"/>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4"/>
          <p:cNvGrpSpPr/>
          <p:nvPr/>
        </p:nvGrpSpPr>
        <p:grpSpPr>
          <a:xfrm flipH="1">
            <a:off x="4968192" y="1455086"/>
            <a:ext cx="3947216" cy="5972973"/>
            <a:chOff x="6335125" y="3560338"/>
            <a:chExt cx="1206325" cy="1825425"/>
          </a:xfrm>
        </p:grpSpPr>
        <p:sp>
          <p:nvSpPr>
            <p:cNvPr id="547" name="Google Shape;547;p44"/>
            <p:cNvSpPr/>
            <p:nvPr/>
          </p:nvSpPr>
          <p:spPr>
            <a:xfrm>
              <a:off x="7062700" y="5212563"/>
              <a:ext cx="152050" cy="173200"/>
            </a:xfrm>
            <a:custGeom>
              <a:rect b="b" l="l" r="r" t="t"/>
              <a:pathLst>
                <a:path extrusionOk="0" h="6928" w="6082">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6335125" y="5220713"/>
              <a:ext cx="180400" cy="132325"/>
            </a:xfrm>
            <a:custGeom>
              <a:rect b="b" l="l" r="r" t="t"/>
              <a:pathLst>
                <a:path extrusionOk="0" h="5293" w="7216">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6450325" y="4313938"/>
              <a:ext cx="667600" cy="906800"/>
            </a:xfrm>
            <a:custGeom>
              <a:rect b="b" l="l" r="r" t="t"/>
              <a:pathLst>
                <a:path extrusionOk="0" h="36272" w="26704">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6767800" y="4313938"/>
              <a:ext cx="304525" cy="151525"/>
            </a:xfrm>
            <a:custGeom>
              <a:rect b="b" l="l" r="r" t="t"/>
              <a:pathLst>
                <a:path extrusionOk="0" h="6061" w="12181">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6862200" y="4450463"/>
              <a:ext cx="110175" cy="27375"/>
            </a:xfrm>
            <a:custGeom>
              <a:rect b="b" l="l" r="r" t="t"/>
              <a:pathLst>
                <a:path extrusionOk="0" h="1095" w="4407">
                  <a:moveTo>
                    <a:pt x="4404" y="1"/>
                  </a:moveTo>
                  <a:lnTo>
                    <a:pt x="0" y="1084"/>
                  </a:lnTo>
                  <a:lnTo>
                    <a:pt x="2" y="1095"/>
                  </a:lnTo>
                  <a:lnTo>
                    <a:pt x="4407" y="11"/>
                  </a:lnTo>
                  <a:lnTo>
                    <a:pt x="4404"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p:nvPr/>
          </p:nvSpPr>
          <p:spPr>
            <a:xfrm>
              <a:off x="6924950" y="4320338"/>
              <a:ext cx="5675" cy="161125"/>
            </a:xfrm>
            <a:custGeom>
              <a:rect b="b" l="l" r="r" t="t"/>
              <a:pathLst>
                <a:path extrusionOk="0" h="6445" w="227">
                  <a:moveTo>
                    <a:pt x="216" y="1"/>
                  </a:moveTo>
                  <a:lnTo>
                    <a:pt x="1" y="6444"/>
                  </a:lnTo>
                  <a:lnTo>
                    <a:pt x="11" y="6445"/>
                  </a:lnTo>
                  <a:lnTo>
                    <a:pt x="226"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6907075" y="4320238"/>
              <a:ext cx="20125" cy="101975"/>
            </a:xfrm>
            <a:custGeom>
              <a:rect b="b" l="l" r="r" t="t"/>
              <a:pathLst>
                <a:path extrusionOk="0" h="4079" w="805">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6608025" y="4044788"/>
              <a:ext cx="243400" cy="384175"/>
            </a:xfrm>
            <a:custGeom>
              <a:rect b="b" l="l" r="r" t="t"/>
              <a:pathLst>
                <a:path extrusionOk="0" h="15367" w="9736">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6774625" y="4044788"/>
              <a:ext cx="76800" cy="205075"/>
            </a:xfrm>
            <a:custGeom>
              <a:rect b="b" l="l" r="r" t="t"/>
              <a:pathLst>
                <a:path extrusionOk="0" h="8203" w="3072">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6958925" y="3571663"/>
              <a:ext cx="541950" cy="574275"/>
            </a:xfrm>
            <a:custGeom>
              <a:rect b="b" l="l" r="r" t="t"/>
              <a:pathLst>
                <a:path extrusionOk="0" h="22971" w="21678">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6958925" y="3943088"/>
              <a:ext cx="156725" cy="202850"/>
            </a:xfrm>
            <a:custGeom>
              <a:rect b="b" l="l" r="r" t="t"/>
              <a:pathLst>
                <a:path extrusionOk="0" h="8114" w="6269">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6875775" y="3831288"/>
              <a:ext cx="104425" cy="201550"/>
            </a:xfrm>
            <a:custGeom>
              <a:rect b="b" l="l" r="r" t="t"/>
              <a:pathLst>
                <a:path extrusionOk="0" h="8062" w="4177">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6822150" y="3791413"/>
              <a:ext cx="182775" cy="160975"/>
            </a:xfrm>
            <a:custGeom>
              <a:rect b="b" l="l" r="r" t="t"/>
              <a:pathLst>
                <a:path extrusionOk="0" h="6439" w="7311">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6903325" y="3941913"/>
              <a:ext cx="50625" cy="58700"/>
            </a:xfrm>
            <a:custGeom>
              <a:rect b="b" l="l" r="r" t="t"/>
              <a:pathLst>
                <a:path extrusionOk="0" h="2348" w="2025">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6750075" y="3840738"/>
              <a:ext cx="105525" cy="185675"/>
            </a:xfrm>
            <a:custGeom>
              <a:rect b="b" l="l" r="r" t="t"/>
              <a:pathLst>
                <a:path extrusionOk="0" h="7427" w="4221">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6867775" y="3859888"/>
              <a:ext cx="101075" cy="72200"/>
            </a:xfrm>
            <a:custGeom>
              <a:rect b="b" l="l" r="r" t="t"/>
              <a:pathLst>
                <a:path extrusionOk="0" h="2888" w="4043">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6856925" y="3825263"/>
              <a:ext cx="30650" cy="80125"/>
            </a:xfrm>
            <a:custGeom>
              <a:rect b="b" l="l" r="r" t="t"/>
              <a:pathLst>
                <a:path extrusionOk="0" h="3205" w="1226">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6802950" y="3977363"/>
              <a:ext cx="287350" cy="349725"/>
            </a:xfrm>
            <a:custGeom>
              <a:rect b="b" l="l" r="r" t="t"/>
              <a:pathLst>
                <a:path extrusionOk="0" h="13989" w="11494">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6948150" y="4154863"/>
              <a:ext cx="78525" cy="50350"/>
            </a:xfrm>
            <a:custGeom>
              <a:rect b="b" l="l" r="r" t="t"/>
              <a:pathLst>
                <a:path extrusionOk="0" h="2014" w="3141">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6941900" y="4243513"/>
              <a:ext cx="69550" cy="36475"/>
            </a:xfrm>
            <a:custGeom>
              <a:rect b="b" l="l" r="r" t="t"/>
              <a:pathLst>
                <a:path extrusionOk="0" h="1459" w="2782">
                  <a:moveTo>
                    <a:pt x="2776" y="0"/>
                  </a:moveTo>
                  <a:lnTo>
                    <a:pt x="0" y="1446"/>
                  </a:lnTo>
                  <a:lnTo>
                    <a:pt x="6" y="1458"/>
                  </a:lnTo>
                  <a:lnTo>
                    <a:pt x="2782" y="12"/>
                  </a:lnTo>
                  <a:lnTo>
                    <a:pt x="277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6623050" y="4073888"/>
              <a:ext cx="28200" cy="10450"/>
            </a:xfrm>
            <a:custGeom>
              <a:rect b="b" l="l" r="r" t="t"/>
              <a:pathLst>
                <a:path extrusionOk="0" h="418" w="1128">
                  <a:moveTo>
                    <a:pt x="1121" y="1"/>
                  </a:moveTo>
                  <a:lnTo>
                    <a:pt x="1" y="401"/>
                  </a:lnTo>
                  <a:lnTo>
                    <a:pt x="7" y="417"/>
                  </a:lnTo>
                  <a:lnTo>
                    <a:pt x="1128" y="16"/>
                  </a:lnTo>
                  <a:lnTo>
                    <a:pt x="1121"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6630550" y="4088713"/>
              <a:ext cx="37200" cy="10425"/>
            </a:xfrm>
            <a:custGeom>
              <a:rect b="b" l="l" r="r" t="t"/>
              <a:pathLst>
                <a:path extrusionOk="0" h="417" w="1488">
                  <a:moveTo>
                    <a:pt x="1484" y="0"/>
                  </a:moveTo>
                  <a:lnTo>
                    <a:pt x="0" y="400"/>
                  </a:lnTo>
                  <a:lnTo>
                    <a:pt x="6" y="417"/>
                  </a:lnTo>
                  <a:lnTo>
                    <a:pt x="1488" y="18"/>
                  </a:lnTo>
                  <a:lnTo>
                    <a:pt x="148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6640175" y="4103488"/>
              <a:ext cx="29625" cy="8375"/>
            </a:xfrm>
            <a:custGeom>
              <a:rect b="b" l="l" r="r" t="t"/>
              <a:pathLst>
                <a:path extrusionOk="0" h="335" w="1185">
                  <a:moveTo>
                    <a:pt x="1179" y="1"/>
                  </a:moveTo>
                  <a:lnTo>
                    <a:pt x="0" y="318"/>
                  </a:lnTo>
                  <a:lnTo>
                    <a:pt x="6" y="335"/>
                  </a:lnTo>
                  <a:lnTo>
                    <a:pt x="1184" y="17"/>
                  </a:lnTo>
                  <a:lnTo>
                    <a:pt x="1179"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6719775" y="4282888"/>
              <a:ext cx="31175" cy="62350"/>
            </a:xfrm>
            <a:custGeom>
              <a:rect b="b" l="l" r="r" t="t"/>
              <a:pathLst>
                <a:path extrusionOk="0" h="2494" w="1247">
                  <a:moveTo>
                    <a:pt x="16" y="1"/>
                  </a:moveTo>
                  <a:lnTo>
                    <a:pt x="0" y="8"/>
                  </a:lnTo>
                  <a:lnTo>
                    <a:pt x="1231" y="2493"/>
                  </a:lnTo>
                  <a:lnTo>
                    <a:pt x="1247" y="2486"/>
                  </a:lnTo>
                  <a:lnTo>
                    <a:pt x="1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7464675" y="3560338"/>
              <a:ext cx="76775" cy="102325"/>
            </a:xfrm>
            <a:custGeom>
              <a:rect b="b" l="l" r="r" t="t"/>
              <a:pathLst>
                <a:path extrusionOk="0" h="4093" w="3071">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7475375" y="3601563"/>
              <a:ext cx="19500" cy="9000"/>
            </a:xfrm>
            <a:custGeom>
              <a:rect b="b" l="l" r="r" t="t"/>
              <a:pathLst>
                <a:path extrusionOk="0" h="360" w="780">
                  <a:moveTo>
                    <a:pt x="773" y="0"/>
                  </a:moveTo>
                  <a:lnTo>
                    <a:pt x="1" y="344"/>
                  </a:lnTo>
                  <a:lnTo>
                    <a:pt x="8" y="360"/>
                  </a:lnTo>
                  <a:lnTo>
                    <a:pt x="779" y="16"/>
                  </a:lnTo>
                  <a:lnTo>
                    <a:pt x="77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7468025" y="3618988"/>
              <a:ext cx="26925" cy="17050"/>
            </a:xfrm>
            <a:custGeom>
              <a:rect b="b" l="l" r="r" t="t"/>
              <a:pathLst>
                <a:path extrusionOk="0" h="682" w="1077">
                  <a:moveTo>
                    <a:pt x="1067" y="1"/>
                  </a:moveTo>
                  <a:lnTo>
                    <a:pt x="1" y="667"/>
                  </a:lnTo>
                  <a:lnTo>
                    <a:pt x="10" y="682"/>
                  </a:lnTo>
                  <a:lnTo>
                    <a:pt x="1077" y="15"/>
                  </a:lnTo>
                  <a:lnTo>
                    <a:pt x="1067"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7471700" y="3633388"/>
              <a:ext cx="26925" cy="17075"/>
            </a:xfrm>
            <a:custGeom>
              <a:rect b="b" l="l" r="r" t="t"/>
              <a:pathLst>
                <a:path extrusionOk="0" h="683" w="1077">
                  <a:moveTo>
                    <a:pt x="1067" y="0"/>
                  </a:moveTo>
                  <a:lnTo>
                    <a:pt x="1" y="668"/>
                  </a:lnTo>
                  <a:lnTo>
                    <a:pt x="10" y="683"/>
                  </a:lnTo>
                  <a:lnTo>
                    <a:pt x="1077" y="16"/>
                  </a:lnTo>
                  <a:lnTo>
                    <a:pt x="1067"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6896850" y="3843513"/>
              <a:ext cx="96125" cy="59525"/>
            </a:xfrm>
            <a:custGeom>
              <a:rect b="b" l="l" r="r" t="t"/>
              <a:pathLst>
                <a:path extrusionOk="0" h="2381" w="3845">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6926225" y="3866663"/>
              <a:ext cx="37325" cy="13250"/>
            </a:xfrm>
            <a:custGeom>
              <a:rect b="b" l="l" r="r" t="t"/>
              <a:pathLst>
                <a:path extrusionOk="0" h="530" w="1493">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6864800" y="3889538"/>
              <a:ext cx="27075" cy="43950"/>
            </a:xfrm>
            <a:custGeom>
              <a:rect b="b" l="l" r="r" t="t"/>
              <a:pathLst>
                <a:path extrusionOk="0" h="1758" w="1083">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6850700" y="3890513"/>
              <a:ext cx="34025" cy="43075"/>
            </a:xfrm>
            <a:custGeom>
              <a:rect b="b" l="l" r="r" t="t"/>
              <a:pathLst>
                <a:path extrusionOk="0" h="1723" w="1361">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79" name="Shape 579"/>
        <p:cNvGrpSpPr/>
        <p:nvPr/>
      </p:nvGrpSpPr>
      <p:grpSpPr>
        <a:xfrm>
          <a:off x="0" y="0"/>
          <a:ext cx="0" cy="0"/>
          <a:chOff x="0" y="0"/>
          <a:chExt cx="0" cy="0"/>
        </a:xfrm>
      </p:grpSpPr>
      <p:sp>
        <p:nvSpPr>
          <p:cNvPr id="580" name="Google Shape;580;p45"/>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5"/>
          <p:cNvGrpSpPr/>
          <p:nvPr/>
        </p:nvGrpSpPr>
        <p:grpSpPr>
          <a:xfrm>
            <a:off x="6092400" y="684900"/>
            <a:ext cx="2331600" cy="274500"/>
            <a:chOff x="720000" y="540000"/>
            <a:chExt cx="2331600" cy="274500"/>
          </a:xfrm>
        </p:grpSpPr>
        <p:sp>
          <p:nvSpPr>
            <p:cNvPr id="583" name="Google Shape;583;p4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45"/>
            <p:cNvGrpSpPr/>
            <p:nvPr/>
          </p:nvGrpSpPr>
          <p:grpSpPr>
            <a:xfrm>
              <a:off x="2783393" y="590851"/>
              <a:ext cx="173819" cy="172772"/>
              <a:chOff x="1979925" y="448850"/>
              <a:chExt cx="79500" cy="79025"/>
            </a:xfrm>
          </p:grpSpPr>
          <p:sp>
            <p:nvSpPr>
              <p:cNvPr id="585" name="Google Shape;585;p4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587" name="Shape 587"/>
        <p:cNvGrpSpPr/>
        <p:nvPr/>
      </p:nvGrpSpPr>
      <p:grpSpPr>
        <a:xfrm>
          <a:off x="0" y="0"/>
          <a:ext cx="0" cy="0"/>
          <a:chOff x="0" y="0"/>
          <a:chExt cx="0" cy="0"/>
        </a:xfrm>
      </p:grpSpPr>
      <p:sp>
        <p:nvSpPr>
          <p:cNvPr id="588" name="Google Shape;588;p46"/>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46"/>
          <p:cNvGrpSpPr/>
          <p:nvPr/>
        </p:nvGrpSpPr>
        <p:grpSpPr>
          <a:xfrm>
            <a:off x="6092400" y="684900"/>
            <a:ext cx="2331600" cy="274500"/>
            <a:chOff x="720000" y="540000"/>
            <a:chExt cx="2331600" cy="274500"/>
          </a:xfrm>
        </p:grpSpPr>
        <p:sp>
          <p:nvSpPr>
            <p:cNvPr id="590" name="Google Shape;590;p4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46"/>
            <p:cNvGrpSpPr/>
            <p:nvPr/>
          </p:nvGrpSpPr>
          <p:grpSpPr>
            <a:xfrm>
              <a:off x="2783393" y="590851"/>
              <a:ext cx="173819" cy="172772"/>
              <a:chOff x="1979925" y="448850"/>
              <a:chExt cx="79500" cy="79025"/>
            </a:xfrm>
          </p:grpSpPr>
          <p:sp>
            <p:nvSpPr>
              <p:cNvPr id="592" name="Google Shape;592;p4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94" name="Google Shape;594;p46"/>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595" name="Shape 595"/>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3"/>
        </a:solidFill>
      </p:bgPr>
    </p:bg>
    <p:spTree>
      <p:nvGrpSpPr>
        <p:cNvPr id="596" name="Shape 5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36"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52047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Lexend"/>
              <a:buNone/>
              <a:defRPr b="1" sz="3100">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9pPr>
          </a:lstStyle>
          <a:p/>
        </p:txBody>
      </p:sp>
      <p:sp>
        <p:nvSpPr>
          <p:cNvPr id="52" name="Google Shape;52;p1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indent="-317500" lvl="1" marL="9144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indent="-317500" lvl="2" marL="13716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indent="-317500" lvl="3" marL="18288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indent="-317500" lvl="4" marL="22860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indent="-317500" lvl="5" marL="27432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indent="-317500" lvl="6" marL="32004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indent="-317500" lvl="7" marL="36576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indent="-317500" lvl="8" marL="4114800" rtl="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hyperlink" Target="http://www.youtube.com/watch?v=aBf0NGGCMOk" TargetMode="Externa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hyperlink" Target="http://www.youtube.com/watch?v=9KCA44GZRQg" TargetMode="Externa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33.pn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38.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hyperlink" Target="http://www.youtube.com/watch?v=Z2ALM05MNjE" TargetMode="Externa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drive.google.com/file/d/1rx7Mph4csN5jd-xvcaiH91pZhvNej7JH/view" TargetMode="External"/><Relationship Id="rId4" Type="http://schemas.openxmlformats.org/officeDocument/2006/relationships/image" Target="../media/image4.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pic>
        <p:nvPicPr>
          <p:cNvPr id="601" name="Google Shape;601;p49"/>
          <p:cNvPicPr preferRelativeResize="0"/>
          <p:nvPr/>
        </p:nvPicPr>
        <p:blipFill>
          <a:blip r:embed="rId3">
            <a:alphaModFix/>
          </a:blip>
          <a:stretch>
            <a:fillRect/>
          </a:stretch>
        </p:blipFill>
        <p:spPr>
          <a:xfrm>
            <a:off x="152400" y="942388"/>
            <a:ext cx="8839200" cy="32587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pSp>
        <p:nvGrpSpPr>
          <p:cNvPr id="909" name="Google Shape;909;p58"/>
          <p:cNvGrpSpPr/>
          <p:nvPr/>
        </p:nvGrpSpPr>
        <p:grpSpPr>
          <a:xfrm>
            <a:off x="1712053" y="1326516"/>
            <a:ext cx="5719894" cy="3457169"/>
            <a:chOff x="1956220" y="1296765"/>
            <a:chExt cx="4461000" cy="3062965"/>
          </a:xfrm>
        </p:grpSpPr>
        <p:sp>
          <p:nvSpPr>
            <p:cNvPr id="910" name="Google Shape;910;p58"/>
            <p:cNvSpPr/>
            <p:nvPr/>
          </p:nvSpPr>
          <p:spPr>
            <a:xfrm>
              <a:off x="1956220" y="1296765"/>
              <a:ext cx="4461000" cy="2544300"/>
            </a:xfrm>
            <a:prstGeom prst="roundRect">
              <a:avLst>
                <a:gd fmla="val 3857"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p:nvPr/>
          </p:nvSpPr>
          <p:spPr>
            <a:xfrm>
              <a:off x="3425096" y="3841080"/>
              <a:ext cx="1523257"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2"/>
            </a:solidFill>
            <a:ln cap="flat" cmpd="sng" w="19050">
              <a:solidFill>
                <a:schemeClr val="accent2"/>
              </a:solidFill>
              <a:prstDash val="solid"/>
              <a:round/>
              <a:headEnd len="med" w="med" type="none"/>
              <a:tailEnd len="med" w="med" type="none"/>
            </a:ln>
          </p:spPr>
        </p:sp>
        <p:cxnSp>
          <p:nvCxnSpPr>
            <p:cNvPr id="912" name="Google Shape;912;p58"/>
            <p:cNvCxnSpPr/>
            <p:nvPr/>
          </p:nvCxnSpPr>
          <p:spPr>
            <a:xfrm>
              <a:off x="3152769" y="4359730"/>
              <a:ext cx="1501200" cy="0"/>
            </a:xfrm>
            <a:prstGeom prst="straightConnector1">
              <a:avLst/>
            </a:prstGeom>
            <a:noFill/>
            <a:ln cap="flat" cmpd="sng" w="19050">
              <a:solidFill>
                <a:schemeClr val="accent2"/>
              </a:solidFill>
              <a:prstDash val="solid"/>
              <a:round/>
              <a:headEnd len="med" w="med" type="none"/>
              <a:tailEnd len="med" w="med" type="none"/>
            </a:ln>
          </p:spPr>
        </p:cxnSp>
      </p:grpSp>
      <p:sp>
        <p:nvSpPr>
          <p:cNvPr id="913" name="Google Shape;913;p58"/>
          <p:cNvSpPr/>
          <p:nvPr/>
        </p:nvSpPr>
        <p:spPr>
          <a:xfrm>
            <a:off x="1818725" y="1404275"/>
            <a:ext cx="5538600" cy="2691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Diminuída</a:t>
            </a:r>
            <a:endParaRPr>
              <a:solidFill>
                <a:schemeClr val="lt1"/>
              </a:solidFill>
            </a:endParaRPr>
          </a:p>
        </p:txBody>
      </p:sp>
      <p:pic>
        <p:nvPicPr>
          <p:cNvPr descr="Experimental results of diminished reality using image inpainting&#10;画像修復を用いた隠消現実感の実験結果のビデオです．&#10;&#10;This work is published in IEEE TVCG.&#10;This work was also presented and won &quot;Best Poster - Honourable Mention&quot; in ISMAR 2013.&#10;The details are found in http://norihi-k.com/research-e.html#diminished_reality&#10;&#10;画像の認識・理解シンポジウム(MIRU2014)では，MIRUデモ発表賞を受賞しました．" id="915" name="Google Shape;915;p58" title="Diminished Reality Considering Background Structures">
            <a:hlinkClick r:id="rId3"/>
          </p:cNvPr>
          <p:cNvPicPr preferRelativeResize="0"/>
          <p:nvPr/>
        </p:nvPicPr>
        <p:blipFill>
          <a:blip r:embed="rId4">
            <a:alphaModFix/>
          </a:blip>
          <a:stretch>
            <a:fillRect/>
          </a:stretch>
        </p:blipFill>
        <p:spPr>
          <a:xfrm>
            <a:off x="2286000" y="1582350"/>
            <a:ext cx="4572000" cy="233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Diminuída</a:t>
            </a:r>
            <a:endParaRPr>
              <a:solidFill>
                <a:schemeClr val="lt1"/>
              </a:solidFill>
            </a:endParaRPr>
          </a:p>
        </p:txBody>
      </p:sp>
      <p:grpSp>
        <p:nvGrpSpPr>
          <p:cNvPr id="921" name="Google Shape;921;p59"/>
          <p:cNvGrpSpPr/>
          <p:nvPr/>
        </p:nvGrpSpPr>
        <p:grpSpPr>
          <a:xfrm rot="1561073">
            <a:off x="8700856" y="335357"/>
            <a:ext cx="635721" cy="537678"/>
            <a:chOff x="1488250" y="1650750"/>
            <a:chExt cx="211450" cy="178850"/>
          </a:xfrm>
        </p:grpSpPr>
        <p:sp>
          <p:nvSpPr>
            <p:cNvPr id="922" name="Google Shape;922;p59"/>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9"/>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9"/>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59"/>
          <p:cNvSpPr txBox="1"/>
          <p:nvPr>
            <p:ph idx="1" type="subTitle"/>
          </p:nvPr>
        </p:nvSpPr>
        <p:spPr>
          <a:xfrm rot="-546">
            <a:off x="462300" y="1378108"/>
            <a:ext cx="37758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800">
                <a:solidFill>
                  <a:schemeClr val="accent1"/>
                </a:solidFill>
              </a:rPr>
              <a:t>►</a:t>
            </a:r>
            <a:r>
              <a:rPr lang="pt-BR">
                <a:solidFill>
                  <a:schemeClr val="accent1"/>
                </a:solidFill>
              </a:rPr>
              <a:t> </a:t>
            </a:r>
            <a:r>
              <a:rPr lang="pt-BR"/>
              <a:t>Fotografia e Videografia</a:t>
            </a:r>
            <a:br>
              <a:rPr lang="pt-BR"/>
            </a:br>
            <a:endParaRPr/>
          </a:p>
        </p:txBody>
      </p:sp>
      <p:pic>
        <p:nvPicPr>
          <p:cNvPr id="926" name="Google Shape;926;p59"/>
          <p:cNvPicPr preferRelativeResize="0"/>
          <p:nvPr/>
        </p:nvPicPr>
        <p:blipFill>
          <a:blip r:embed="rId3">
            <a:alphaModFix/>
          </a:blip>
          <a:stretch>
            <a:fillRect/>
          </a:stretch>
        </p:blipFill>
        <p:spPr>
          <a:xfrm>
            <a:off x="6278770" y="1530227"/>
            <a:ext cx="2336356" cy="762050"/>
          </a:xfrm>
          <a:prstGeom prst="rect">
            <a:avLst/>
          </a:prstGeom>
          <a:noFill/>
          <a:ln>
            <a:noFill/>
          </a:ln>
        </p:spPr>
      </p:pic>
      <p:pic>
        <p:nvPicPr>
          <p:cNvPr id="927" name="Google Shape;927;p59"/>
          <p:cNvPicPr preferRelativeResize="0"/>
          <p:nvPr/>
        </p:nvPicPr>
        <p:blipFill>
          <a:blip r:embed="rId4">
            <a:alphaModFix/>
          </a:blip>
          <a:stretch>
            <a:fillRect/>
          </a:stretch>
        </p:blipFill>
        <p:spPr>
          <a:xfrm>
            <a:off x="4464550" y="2520123"/>
            <a:ext cx="4150578" cy="2334700"/>
          </a:xfrm>
          <a:prstGeom prst="rect">
            <a:avLst/>
          </a:prstGeom>
          <a:noFill/>
          <a:ln>
            <a:noFill/>
          </a:ln>
        </p:spPr>
      </p:pic>
      <p:pic>
        <p:nvPicPr>
          <p:cNvPr id="928" name="Google Shape;928;p59"/>
          <p:cNvPicPr preferRelativeResize="0"/>
          <p:nvPr/>
        </p:nvPicPr>
        <p:blipFill>
          <a:blip r:embed="rId5">
            <a:alphaModFix/>
          </a:blip>
          <a:stretch>
            <a:fillRect/>
          </a:stretch>
        </p:blipFill>
        <p:spPr>
          <a:xfrm>
            <a:off x="4464550" y="1245975"/>
            <a:ext cx="1671975" cy="1132500"/>
          </a:xfrm>
          <a:prstGeom prst="rect">
            <a:avLst/>
          </a:prstGeom>
          <a:noFill/>
          <a:ln>
            <a:noFill/>
          </a:ln>
        </p:spPr>
      </p:pic>
      <p:pic>
        <p:nvPicPr>
          <p:cNvPr id="929" name="Google Shape;929;p59"/>
          <p:cNvPicPr preferRelativeResize="0"/>
          <p:nvPr/>
        </p:nvPicPr>
        <p:blipFill>
          <a:blip r:embed="rId6">
            <a:alphaModFix/>
          </a:blip>
          <a:stretch>
            <a:fillRect/>
          </a:stretch>
        </p:blipFill>
        <p:spPr>
          <a:xfrm>
            <a:off x="462300" y="3423875"/>
            <a:ext cx="3847075" cy="1430950"/>
          </a:xfrm>
          <a:prstGeom prst="rect">
            <a:avLst/>
          </a:prstGeom>
          <a:noFill/>
          <a:ln>
            <a:noFill/>
          </a:ln>
        </p:spPr>
      </p:pic>
      <p:sp>
        <p:nvSpPr>
          <p:cNvPr id="930" name="Google Shape;930;p59"/>
          <p:cNvSpPr txBox="1"/>
          <p:nvPr>
            <p:ph idx="1" type="subTitle"/>
          </p:nvPr>
        </p:nvSpPr>
        <p:spPr>
          <a:xfrm rot="-508">
            <a:off x="462300" y="1830967"/>
            <a:ext cx="20295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800">
                <a:solidFill>
                  <a:schemeClr val="accent1"/>
                </a:solidFill>
              </a:rPr>
              <a:t>► </a:t>
            </a:r>
            <a:r>
              <a:rPr lang="pt-BR"/>
              <a:t>Produção de Filmes</a:t>
            </a:r>
            <a:br>
              <a:rPr lang="pt-BR"/>
            </a:br>
            <a:endParaRPr/>
          </a:p>
        </p:txBody>
      </p:sp>
      <p:sp>
        <p:nvSpPr>
          <p:cNvPr id="931" name="Google Shape;931;p59"/>
          <p:cNvSpPr txBox="1"/>
          <p:nvPr>
            <p:ph idx="1" type="subTitle"/>
          </p:nvPr>
        </p:nvSpPr>
        <p:spPr>
          <a:xfrm rot="-339">
            <a:off x="462300" y="2324949"/>
            <a:ext cx="30393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800">
                <a:solidFill>
                  <a:schemeClr val="accent1"/>
                </a:solidFill>
              </a:rPr>
              <a:t>► </a:t>
            </a:r>
            <a:r>
              <a:rPr lang="pt-BR"/>
              <a:t>D</a:t>
            </a:r>
            <a:r>
              <a:rPr lang="pt-BR"/>
              <a:t>esenho e Planejamento Urbano</a:t>
            </a:r>
            <a:endParaRPr/>
          </a:p>
        </p:txBody>
      </p:sp>
      <p:sp>
        <p:nvSpPr>
          <p:cNvPr id="932" name="Google Shape;932;p59"/>
          <p:cNvSpPr txBox="1"/>
          <p:nvPr>
            <p:ph idx="1" type="subTitle"/>
          </p:nvPr>
        </p:nvSpPr>
        <p:spPr>
          <a:xfrm rot="-508">
            <a:off x="462300" y="2777642"/>
            <a:ext cx="20295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800">
                <a:solidFill>
                  <a:schemeClr val="accent1"/>
                </a:solidFill>
              </a:rPr>
              <a:t>► </a:t>
            </a:r>
            <a:r>
              <a:rPr lang="pt-BR"/>
              <a:t>Negócios</a:t>
            </a:r>
            <a:br>
              <a:rPr lang="pt-B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pSp>
        <p:nvGrpSpPr>
          <p:cNvPr id="937" name="Google Shape;937;p60"/>
          <p:cNvGrpSpPr/>
          <p:nvPr/>
        </p:nvGrpSpPr>
        <p:grpSpPr>
          <a:xfrm rot="-5400000">
            <a:off x="1584439" y="1814652"/>
            <a:ext cx="2453279" cy="3283220"/>
            <a:chOff x="-734425" y="725975"/>
            <a:chExt cx="2684700" cy="3691500"/>
          </a:xfrm>
        </p:grpSpPr>
        <p:sp>
          <p:nvSpPr>
            <p:cNvPr id="938" name="Google Shape;938;p60"/>
            <p:cNvSpPr/>
            <p:nvPr/>
          </p:nvSpPr>
          <p:spPr>
            <a:xfrm>
              <a:off x="-734425" y="725975"/>
              <a:ext cx="2684700" cy="3691500"/>
            </a:xfrm>
            <a:prstGeom prst="roundRect">
              <a:avLst>
                <a:gd fmla="val 4846"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39" name="Google Shape;939;p60"/>
            <p:cNvSpPr/>
            <p:nvPr/>
          </p:nvSpPr>
          <p:spPr>
            <a:xfrm>
              <a:off x="515514" y="4307174"/>
              <a:ext cx="184800" cy="40200"/>
            </a:xfrm>
            <a:prstGeom prst="roundRect">
              <a:avLst>
                <a:gd fmla="val 50000"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0"/>
            <p:cNvSpPr/>
            <p:nvPr/>
          </p:nvSpPr>
          <p:spPr>
            <a:xfrm>
              <a:off x="577175" y="788693"/>
              <a:ext cx="61500" cy="61500"/>
            </a:xfrm>
            <a:prstGeom prst="ellipse">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60"/>
          <p:cNvSpPr/>
          <p:nvPr/>
        </p:nvSpPr>
        <p:spPr>
          <a:xfrm>
            <a:off x="833425" y="83125"/>
            <a:ext cx="64608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p60"/>
          <p:cNvSpPr/>
          <p:nvPr/>
        </p:nvSpPr>
        <p:spPr>
          <a:xfrm rot="10800000">
            <a:off x="8498538" y="-685794"/>
            <a:ext cx="944615" cy="1530821"/>
          </a:xfrm>
          <a:custGeom>
            <a:rect b="b" l="l" r="r" t="t"/>
            <a:pathLst>
              <a:path extrusionOk="0" h="10746" w="7491">
                <a:moveTo>
                  <a:pt x="4089" y="1"/>
                </a:moveTo>
                <a:cubicBezTo>
                  <a:pt x="3928" y="1"/>
                  <a:pt x="3751" y="28"/>
                  <a:pt x="3558" y="87"/>
                </a:cubicBezTo>
                <a:cubicBezTo>
                  <a:pt x="1" y="1162"/>
                  <a:pt x="1382" y="10746"/>
                  <a:pt x="1382" y="10746"/>
                </a:cubicBezTo>
                <a:lnTo>
                  <a:pt x="7490" y="10746"/>
                </a:lnTo>
                <a:cubicBezTo>
                  <a:pt x="5292" y="7849"/>
                  <a:pt x="6801" y="1"/>
                  <a:pt x="4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0"/>
          <p:cNvSpPr txBox="1"/>
          <p:nvPr>
            <p:ph type="title"/>
          </p:nvPr>
        </p:nvSpPr>
        <p:spPr>
          <a:xfrm>
            <a:off x="2917163" y="35275"/>
            <a:ext cx="35784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2400"/>
              <a:t>Realidade Misturada</a:t>
            </a:r>
            <a:endParaRPr sz="2400"/>
          </a:p>
        </p:txBody>
      </p:sp>
      <p:grpSp>
        <p:nvGrpSpPr>
          <p:cNvPr id="944" name="Google Shape;944;p60"/>
          <p:cNvGrpSpPr/>
          <p:nvPr/>
        </p:nvGrpSpPr>
        <p:grpSpPr>
          <a:xfrm>
            <a:off x="7202247" y="2040078"/>
            <a:ext cx="1008407" cy="1091999"/>
            <a:chOff x="3330225" y="2727100"/>
            <a:chExt cx="1565850" cy="1695650"/>
          </a:xfrm>
        </p:grpSpPr>
        <p:sp>
          <p:nvSpPr>
            <p:cNvPr id="945" name="Google Shape;945;p60"/>
            <p:cNvSpPr/>
            <p:nvPr/>
          </p:nvSpPr>
          <p:spPr>
            <a:xfrm>
              <a:off x="3802300" y="272710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0"/>
            <p:cNvSpPr/>
            <p:nvPr/>
          </p:nvSpPr>
          <p:spPr>
            <a:xfrm>
              <a:off x="3330225" y="27362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60"/>
          <p:cNvGrpSpPr/>
          <p:nvPr/>
        </p:nvGrpSpPr>
        <p:grpSpPr>
          <a:xfrm rot="-305247">
            <a:off x="4338980" y="4412012"/>
            <a:ext cx="635713" cy="537665"/>
            <a:chOff x="1488250" y="1650750"/>
            <a:chExt cx="211450" cy="178850"/>
          </a:xfrm>
        </p:grpSpPr>
        <p:sp>
          <p:nvSpPr>
            <p:cNvPr id="948" name="Google Shape;948;p60"/>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0"/>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0"/>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60"/>
          <p:cNvSpPr/>
          <p:nvPr/>
        </p:nvSpPr>
        <p:spPr>
          <a:xfrm>
            <a:off x="515583" y="-334152"/>
            <a:ext cx="827448" cy="827539"/>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0"/>
          <p:cNvSpPr txBox="1"/>
          <p:nvPr/>
        </p:nvSpPr>
        <p:spPr>
          <a:xfrm>
            <a:off x="833425" y="845025"/>
            <a:ext cx="687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ukta"/>
                <a:ea typeface="Mukta"/>
                <a:cs typeface="Mukta"/>
                <a:sym typeface="Mukta"/>
              </a:rPr>
              <a:t>T</a:t>
            </a:r>
            <a:r>
              <a:rPr lang="pt-BR">
                <a:latin typeface="Mukta"/>
                <a:ea typeface="Mukta"/>
                <a:cs typeface="Mukta"/>
                <a:sym typeface="Mukta"/>
              </a:rPr>
              <a:t>ecnologia que une características da realidade virtual com a realidade aumentada.</a:t>
            </a:r>
            <a:endParaRPr>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0" lvl="0" marL="0" rtl="0" algn="l">
              <a:spcBef>
                <a:spcPts val="0"/>
              </a:spcBef>
              <a:spcAft>
                <a:spcPts val="0"/>
              </a:spcAft>
              <a:buNone/>
            </a:pPr>
            <a:r>
              <a:rPr lang="pt-BR">
                <a:latin typeface="Mukta"/>
                <a:ea typeface="Mukta"/>
                <a:cs typeface="Mukta"/>
                <a:sym typeface="Mukta"/>
              </a:rPr>
              <a:t>Insere objetos virtuais no mundo real e permite a interação do usuário com os objetos, produzindo novos ambientes nos quais itens físicos e virtuais coexistem e interagem em tempo real</a:t>
            </a:r>
            <a:endParaRPr>
              <a:latin typeface="Mukta"/>
              <a:ea typeface="Mukta"/>
              <a:cs typeface="Mukta"/>
              <a:sym typeface="Mukta"/>
            </a:endParaRPr>
          </a:p>
        </p:txBody>
      </p:sp>
      <p:pic>
        <p:nvPicPr>
          <p:cNvPr descr="VR interactions have the potential to be easier and more intuitive than with any other technology. Cat Explorer is a fun demo that points to the transformative potential of VR and natural interaction in fields as diverse as education, training, healthcare, and entertainment.&#10;&#10;Download Cat Explorer: https://gallery.leapmotion.com/cat-explorer&#10;Buy the Leap Motion VR Developer Kit: https://store.leapmotion.com/&#10;&#10;Music credit: &quot;Cylinder Four&quot; by Chris Zabriskie (CC License)" id="953" name="Google Shape;953;p60" title="Cat Explorer">
            <a:hlinkClick r:id="rId3"/>
          </p:cNvPr>
          <p:cNvPicPr preferRelativeResize="0"/>
          <p:nvPr/>
        </p:nvPicPr>
        <p:blipFill>
          <a:blip r:embed="rId4">
            <a:alphaModFix/>
          </a:blip>
          <a:stretch>
            <a:fillRect/>
          </a:stretch>
        </p:blipFill>
        <p:spPr>
          <a:xfrm>
            <a:off x="1336263" y="2321725"/>
            <a:ext cx="2949650" cy="226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Misturada</a:t>
            </a:r>
            <a:endParaRPr/>
          </a:p>
        </p:txBody>
      </p:sp>
      <p:grpSp>
        <p:nvGrpSpPr>
          <p:cNvPr id="959" name="Google Shape;959;p61"/>
          <p:cNvGrpSpPr/>
          <p:nvPr/>
        </p:nvGrpSpPr>
        <p:grpSpPr>
          <a:xfrm rot="1561073">
            <a:off x="8700856" y="335357"/>
            <a:ext cx="635721" cy="537678"/>
            <a:chOff x="1488250" y="1650750"/>
            <a:chExt cx="211450" cy="178850"/>
          </a:xfrm>
        </p:grpSpPr>
        <p:sp>
          <p:nvSpPr>
            <p:cNvPr id="960" name="Google Shape;960;p61"/>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3" name="Google Shape;963;p61"/>
          <p:cNvPicPr preferRelativeResize="0"/>
          <p:nvPr/>
        </p:nvPicPr>
        <p:blipFill>
          <a:blip r:embed="rId3">
            <a:alphaModFix/>
          </a:blip>
          <a:stretch>
            <a:fillRect/>
          </a:stretch>
        </p:blipFill>
        <p:spPr>
          <a:xfrm>
            <a:off x="4619775" y="1319250"/>
            <a:ext cx="3048000" cy="2038350"/>
          </a:xfrm>
          <a:prstGeom prst="rect">
            <a:avLst/>
          </a:prstGeom>
          <a:noFill/>
          <a:ln>
            <a:noFill/>
          </a:ln>
        </p:spPr>
      </p:pic>
      <p:pic>
        <p:nvPicPr>
          <p:cNvPr id="964" name="Google Shape;964;p61"/>
          <p:cNvPicPr preferRelativeResize="0"/>
          <p:nvPr/>
        </p:nvPicPr>
        <p:blipFill rotWithShape="1">
          <a:blip r:embed="rId4">
            <a:alphaModFix/>
          </a:blip>
          <a:srcRect b="7989" l="9150" r="9297" t="14671"/>
          <a:stretch/>
        </p:blipFill>
        <p:spPr>
          <a:xfrm>
            <a:off x="6433225" y="3070775"/>
            <a:ext cx="2052200" cy="1942250"/>
          </a:xfrm>
          <a:prstGeom prst="rect">
            <a:avLst/>
          </a:prstGeom>
          <a:noFill/>
          <a:ln>
            <a:noFill/>
          </a:ln>
        </p:spPr>
      </p:pic>
      <p:pic>
        <p:nvPicPr>
          <p:cNvPr id="965" name="Google Shape;965;p61"/>
          <p:cNvPicPr preferRelativeResize="0"/>
          <p:nvPr/>
        </p:nvPicPr>
        <p:blipFill>
          <a:blip r:embed="rId5">
            <a:alphaModFix/>
          </a:blip>
          <a:stretch>
            <a:fillRect/>
          </a:stretch>
        </p:blipFill>
        <p:spPr>
          <a:xfrm>
            <a:off x="4167375" y="3139300"/>
            <a:ext cx="1805200" cy="1805200"/>
          </a:xfrm>
          <a:prstGeom prst="rect">
            <a:avLst/>
          </a:prstGeom>
          <a:noFill/>
          <a:ln>
            <a:noFill/>
          </a:ln>
        </p:spPr>
      </p:pic>
      <p:sp>
        <p:nvSpPr>
          <p:cNvPr id="966" name="Google Shape;966;p61"/>
          <p:cNvSpPr txBox="1"/>
          <p:nvPr>
            <p:ph idx="1" type="subTitle"/>
          </p:nvPr>
        </p:nvSpPr>
        <p:spPr>
          <a:xfrm rot="-546">
            <a:off x="462300" y="1378108"/>
            <a:ext cx="37758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accent1"/>
                </a:solidFill>
              </a:rPr>
              <a:t>►</a:t>
            </a:r>
            <a:r>
              <a:rPr lang="pt-BR" sz="1800">
                <a:solidFill>
                  <a:schemeClr val="accent1"/>
                </a:solidFill>
              </a:rPr>
              <a:t> </a:t>
            </a:r>
            <a:r>
              <a:rPr lang="pt-BR" sz="1800">
                <a:solidFill>
                  <a:srgbClr val="000000"/>
                </a:solidFill>
              </a:rPr>
              <a:t>Oculus Rift/HTC Vive</a:t>
            </a:r>
            <a:endParaRPr sz="1800"/>
          </a:p>
        </p:txBody>
      </p:sp>
      <p:sp>
        <p:nvSpPr>
          <p:cNvPr id="967" name="Google Shape;967;p61"/>
          <p:cNvSpPr txBox="1"/>
          <p:nvPr>
            <p:ph idx="1" type="subTitle"/>
          </p:nvPr>
        </p:nvSpPr>
        <p:spPr>
          <a:xfrm rot="-546">
            <a:off x="462300" y="1895608"/>
            <a:ext cx="3775800" cy="4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accent1"/>
                </a:solidFill>
              </a:rPr>
              <a:t>►</a:t>
            </a:r>
            <a:r>
              <a:rPr lang="pt-BR" sz="1800">
                <a:solidFill>
                  <a:schemeClr val="accent1"/>
                </a:solidFill>
              </a:rPr>
              <a:t> </a:t>
            </a:r>
            <a:r>
              <a:rPr lang="pt-BR" sz="1800">
                <a:solidFill>
                  <a:srgbClr val="000000"/>
                </a:solidFill>
              </a:rPr>
              <a:t>Leap Motion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71" name="Shape 971"/>
        <p:cNvGrpSpPr/>
        <p:nvPr/>
      </p:nvGrpSpPr>
      <p:grpSpPr>
        <a:xfrm>
          <a:off x="0" y="0"/>
          <a:ext cx="0" cy="0"/>
          <a:chOff x="0" y="0"/>
          <a:chExt cx="0" cy="0"/>
        </a:xfrm>
      </p:grpSpPr>
      <p:sp>
        <p:nvSpPr>
          <p:cNvPr id="972" name="Google Shape;972;p62"/>
          <p:cNvSpPr/>
          <p:nvPr/>
        </p:nvSpPr>
        <p:spPr>
          <a:xfrm>
            <a:off x="622075" y="597000"/>
            <a:ext cx="34035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700"/>
              <a:t>Realidade Alternativa</a:t>
            </a:r>
            <a:endParaRPr b="1" sz="1700"/>
          </a:p>
        </p:txBody>
      </p:sp>
      <p:grpSp>
        <p:nvGrpSpPr>
          <p:cNvPr id="973" name="Google Shape;973;p62"/>
          <p:cNvGrpSpPr/>
          <p:nvPr/>
        </p:nvGrpSpPr>
        <p:grpSpPr>
          <a:xfrm rot="-983347">
            <a:off x="365260" y="342962"/>
            <a:ext cx="635716" cy="537661"/>
            <a:chOff x="1488250" y="1650750"/>
            <a:chExt cx="211450" cy="178850"/>
          </a:xfrm>
        </p:grpSpPr>
        <p:sp>
          <p:nvSpPr>
            <p:cNvPr id="974" name="Google Shape;974;p62"/>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2"/>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7" name="Google Shape;977;p62"/>
          <p:cNvPicPr preferRelativeResize="0"/>
          <p:nvPr/>
        </p:nvPicPr>
        <p:blipFill>
          <a:blip r:embed="rId3">
            <a:alphaModFix/>
          </a:blip>
          <a:stretch>
            <a:fillRect/>
          </a:stretch>
        </p:blipFill>
        <p:spPr>
          <a:xfrm flipH="1" rot="-1089792">
            <a:off x="5780350" y="-1570056"/>
            <a:ext cx="4955347" cy="3273717"/>
          </a:xfrm>
          <a:prstGeom prst="rect">
            <a:avLst/>
          </a:prstGeom>
          <a:noFill/>
          <a:ln>
            <a:noFill/>
          </a:ln>
        </p:spPr>
      </p:pic>
      <p:sp>
        <p:nvSpPr>
          <p:cNvPr id="978" name="Google Shape;978;p62"/>
          <p:cNvSpPr txBox="1"/>
          <p:nvPr/>
        </p:nvSpPr>
        <p:spPr>
          <a:xfrm>
            <a:off x="302325" y="1731850"/>
            <a:ext cx="5146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ukta"/>
                <a:ea typeface="Mukta"/>
                <a:cs typeface="Mukta"/>
                <a:sym typeface="Mukta"/>
              </a:rPr>
              <a:t>Um jogo de realidade alternativa é um tipo de jogo eletrônico que combina as situações de jogo com a realidade, recorrendo às mídias do mundo real, de modo a fornecer aos jogadores uma experiência interativa. </a:t>
            </a:r>
            <a:endParaRPr>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0" lvl="0" marL="0" rtl="0" algn="l">
              <a:spcBef>
                <a:spcPts val="0"/>
              </a:spcBef>
              <a:spcAft>
                <a:spcPts val="0"/>
              </a:spcAft>
              <a:buNone/>
            </a:pPr>
            <a:r>
              <a:rPr lang="pt-BR">
                <a:latin typeface="Mukta"/>
                <a:ea typeface="Mukta"/>
                <a:cs typeface="Mukta"/>
                <a:sym typeface="Mukta"/>
              </a:rPr>
              <a:t>Muito utilizado em narrativas de mistério e terror.</a:t>
            </a:r>
            <a:endParaRPr>
              <a:latin typeface="Mukta"/>
              <a:ea typeface="Mukta"/>
              <a:cs typeface="Mukta"/>
              <a:sym typeface="Muk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Alternativa</a:t>
            </a:r>
            <a:endParaRPr/>
          </a:p>
        </p:txBody>
      </p:sp>
      <p:grpSp>
        <p:nvGrpSpPr>
          <p:cNvPr id="984" name="Google Shape;984;p63"/>
          <p:cNvGrpSpPr/>
          <p:nvPr/>
        </p:nvGrpSpPr>
        <p:grpSpPr>
          <a:xfrm rot="1561073">
            <a:off x="8700856" y="335357"/>
            <a:ext cx="635721" cy="537678"/>
            <a:chOff x="1488250" y="1650750"/>
            <a:chExt cx="211450" cy="178850"/>
          </a:xfrm>
        </p:grpSpPr>
        <p:sp>
          <p:nvSpPr>
            <p:cNvPr id="985" name="Google Shape;985;p63"/>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3"/>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3"/>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63"/>
          <p:cNvSpPr txBox="1"/>
          <p:nvPr>
            <p:ph idx="1" type="subTitle"/>
          </p:nvPr>
        </p:nvSpPr>
        <p:spPr>
          <a:xfrm rot="-575">
            <a:off x="350475" y="1555030"/>
            <a:ext cx="5379900" cy="1527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pt-BR"/>
              <a:t>The Batman - Link </a:t>
            </a:r>
            <a:r>
              <a:rPr lang="pt-BR"/>
              <a:t>pós</a:t>
            </a:r>
            <a:r>
              <a:rPr lang="pt-BR"/>
              <a:t> </a:t>
            </a:r>
            <a:r>
              <a:rPr lang="pt-BR"/>
              <a:t>créditos</a:t>
            </a:r>
            <a:r>
              <a:rPr lang="pt-BR"/>
              <a:t>.</a:t>
            </a:r>
            <a:endParaRPr/>
          </a:p>
          <a:p>
            <a:pPr indent="-317500" lvl="0" marL="457200" rtl="0" algn="l">
              <a:lnSpc>
                <a:spcPct val="115000"/>
              </a:lnSpc>
              <a:spcBef>
                <a:spcPts val="0"/>
              </a:spcBef>
              <a:spcAft>
                <a:spcPts val="0"/>
              </a:spcAft>
              <a:buSzPts val="1400"/>
              <a:buChar char="●"/>
            </a:pPr>
            <a:r>
              <a:rPr lang="pt-BR"/>
              <a:t>Randonautica - Gerador de coordenadas aleatórias de acordo com a “intenção” do usuário.</a:t>
            </a:r>
            <a:endParaRPr/>
          </a:p>
          <a:p>
            <a:pPr indent="-317500" lvl="0" marL="457200" rtl="0" algn="l">
              <a:lnSpc>
                <a:spcPct val="115000"/>
              </a:lnSpc>
              <a:spcBef>
                <a:spcPts val="0"/>
              </a:spcBef>
              <a:spcAft>
                <a:spcPts val="0"/>
              </a:spcAft>
              <a:buSzPts val="1400"/>
              <a:buChar char="●"/>
            </a:pPr>
            <a:r>
              <a:rPr lang="pt-BR"/>
              <a:t>Petscop - Narrativa de terror através de um jogo fantasia</a:t>
            </a:r>
            <a:endParaRPr/>
          </a:p>
        </p:txBody>
      </p:sp>
      <p:pic>
        <p:nvPicPr>
          <p:cNvPr id="989" name="Google Shape;989;p63"/>
          <p:cNvPicPr preferRelativeResize="0"/>
          <p:nvPr/>
        </p:nvPicPr>
        <p:blipFill rotWithShape="1">
          <a:blip r:embed="rId3">
            <a:alphaModFix/>
          </a:blip>
          <a:srcRect b="0" l="2100" r="-2100" t="0"/>
          <a:stretch/>
        </p:blipFill>
        <p:spPr>
          <a:xfrm>
            <a:off x="5870300" y="1191075"/>
            <a:ext cx="3041799" cy="2337849"/>
          </a:xfrm>
          <a:prstGeom prst="rect">
            <a:avLst/>
          </a:prstGeom>
          <a:noFill/>
          <a:ln>
            <a:noFill/>
          </a:ln>
        </p:spPr>
      </p:pic>
      <p:pic>
        <p:nvPicPr>
          <p:cNvPr id="990" name="Google Shape;990;p63"/>
          <p:cNvPicPr preferRelativeResize="0"/>
          <p:nvPr/>
        </p:nvPicPr>
        <p:blipFill>
          <a:blip r:embed="rId4">
            <a:alphaModFix/>
          </a:blip>
          <a:stretch>
            <a:fillRect/>
          </a:stretch>
        </p:blipFill>
        <p:spPr>
          <a:xfrm>
            <a:off x="0" y="3615700"/>
            <a:ext cx="7563899" cy="1527800"/>
          </a:xfrm>
          <a:prstGeom prst="rect">
            <a:avLst/>
          </a:prstGeom>
          <a:noFill/>
          <a:ln>
            <a:noFill/>
          </a:ln>
        </p:spPr>
      </p:pic>
      <p:pic>
        <p:nvPicPr>
          <p:cNvPr id="991" name="Google Shape;991;p63"/>
          <p:cNvPicPr preferRelativeResize="0"/>
          <p:nvPr/>
        </p:nvPicPr>
        <p:blipFill>
          <a:blip r:embed="rId5">
            <a:alphaModFix/>
          </a:blip>
          <a:stretch>
            <a:fillRect/>
          </a:stretch>
        </p:blipFill>
        <p:spPr>
          <a:xfrm>
            <a:off x="7641525" y="3615700"/>
            <a:ext cx="1402050" cy="140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4"/>
          <p:cNvSpPr txBox="1"/>
          <p:nvPr>
            <p:ph idx="4294967295"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chemeClr val="lt1"/>
                </a:solidFill>
              </a:rPr>
              <a:t>Referências</a:t>
            </a:r>
            <a:endParaRPr>
              <a:solidFill>
                <a:schemeClr val="lt1"/>
              </a:solidFill>
            </a:endParaRPr>
          </a:p>
        </p:txBody>
      </p:sp>
      <p:sp>
        <p:nvSpPr>
          <p:cNvPr id="997" name="Google Shape;997;p64"/>
          <p:cNvSpPr txBox="1"/>
          <p:nvPr/>
        </p:nvSpPr>
        <p:spPr>
          <a:xfrm>
            <a:off x="982650" y="1550725"/>
            <a:ext cx="7269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ukta"/>
                <a:ea typeface="Mukta"/>
                <a:cs typeface="Mukta"/>
                <a:sym typeface="Mukta"/>
              </a:rPr>
              <a:t>https://www.ultraleap.com/</a:t>
            </a:r>
            <a:endParaRPr sz="1100">
              <a:latin typeface="Mukta"/>
              <a:ea typeface="Mukta"/>
              <a:cs typeface="Mukta"/>
              <a:sym typeface="Mukta"/>
            </a:endParaRPr>
          </a:p>
          <a:p>
            <a:pPr indent="0" lvl="0" marL="0" rtl="0" algn="l">
              <a:spcBef>
                <a:spcPts val="0"/>
              </a:spcBef>
              <a:spcAft>
                <a:spcPts val="0"/>
              </a:spcAft>
              <a:buNone/>
            </a:pPr>
            <a:r>
              <a:t/>
            </a:r>
            <a:endParaRPr sz="1100">
              <a:latin typeface="Mukta"/>
              <a:ea typeface="Mukta"/>
              <a:cs typeface="Mukta"/>
              <a:sym typeface="Mukta"/>
            </a:endParaRPr>
          </a:p>
          <a:p>
            <a:pPr indent="0" lvl="0" marL="0" rtl="0" algn="l">
              <a:spcBef>
                <a:spcPts val="0"/>
              </a:spcBef>
              <a:spcAft>
                <a:spcPts val="0"/>
              </a:spcAft>
              <a:buNone/>
            </a:pPr>
            <a:r>
              <a:rPr lang="pt-BR" sz="1100">
                <a:latin typeface="Mukta"/>
                <a:ea typeface="Mukta"/>
                <a:cs typeface="Mukta"/>
                <a:sym typeface="Mukta"/>
              </a:rPr>
              <a:t>https://docs.microsoft.com/pt-br/windows/mixed-reality/discover/mixed-reality#:~:text=No%20meio%20(realidade%20totalmente%20misturada,com%20um%20ambiente%20de%20selva.</a:t>
            </a:r>
            <a:endParaRPr sz="1100">
              <a:latin typeface="Mukta"/>
              <a:ea typeface="Mukta"/>
              <a:cs typeface="Mukta"/>
              <a:sym typeface="Mukta"/>
            </a:endParaRPr>
          </a:p>
          <a:p>
            <a:pPr indent="0" lvl="0" marL="0" rtl="0" algn="l">
              <a:spcBef>
                <a:spcPts val="0"/>
              </a:spcBef>
              <a:spcAft>
                <a:spcPts val="0"/>
              </a:spcAft>
              <a:buNone/>
            </a:pPr>
            <a:r>
              <a:t/>
            </a:r>
            <a:endParaRPr sz="1100">
              <a:latin typeface="Mukta"/>
              <a:ea typeface="Mukta"/>
              <a:cs typeface="Mukta"/>
              <a:sym typeface="Mukta"/>
            </a:endParaRPr>
          </a:p>
          <a:p>
            <a:pPr indent="0" lvl="0" marL="0" rtl="0" algn="l">
              <a:spcBef>
                <a:spcPts val="0"/>
              </a:spcBef>
              <a:spcAft>
                <a:spcPts val="0"/>
              </a:spcAft>
              <a:buNone/>
            </a:pPr>
            <a:r>
              <a:rPr lang="pt-BR" sz="1100">
                <a:latin typeface="Mukta"/>
                <a:ea typeface="Mukta"/>
                <a:cs typeface="Mukta"/>
                <a:sym typeface="Mukta"/>
              </a:rPr>
              <a:t>https://tecnoblog.net/responde/qual-a-diferenca-entre-realidade-virtual-e-realidade-aumentada/</a:t>
            </a:r>
            <a:endParaRPr sz="1100">
              <a:latin typeface="Mukta"/>
              <a:ea typeface="Mukta"/>
              <a:cs typeface="Mukta"/>
              <a:sym typeface="Mukta"/>
            </a:endParaRPr>
          </a:p>
          <a:p>
            <a:pPr indent="0" lvl="0" marL="0" rtl="0" algn="l">
              <a:spcBef>
                <a:spcPts val="0"/>
              </a:spcBef>
              <a:spcAft>
                <a:spcPts val="0"/>
              </a:spcAft>
              <a:buNone/>
            </a:pPr>
            <a:r>
              <a:t/>
            </a:r>
            <a:endParaRPr sz="1100">
              <a:latin typeface="Mukta"/>
              <a:ea typeface="Mukta"/>
              <a:cs typeface="Mukta"/>
              <a:sym typeface="Mukta"/>
            </a:endParaRPr>
          </a:p>
          <a:p>
            <a:pPr indent="0" lvl="0" marL="0" rtl="0" algn="l">
              <a:spcBef>
                <a:spcPts val="0"/>
              </a:spcBef>
              <a:spcAft>
                <a:spcPts val="0"/>
              </a:spcAft>
              <a:buNone/>
            </a:pPr>
            <a:r>
              <a:rPr lang="pt-BR" sz="1100">
                <a:latin typeface="Mukta"/>
                <a:ea typeface="Mukta"/>
                <a:cs typeface="Mukta"/>
                <a:sym typeface="Mukta"/>
              </a:rPr>
              <a:t>https://www.meupositivo.com.br/doseujeito/entretenimento/como-funcionam-os-oculos-de-realidade-virtual/#:~:text=Os%20%C3%B3culos%20de%20realidade%20virtual%20utilizam%20um%20ou%20dois%20displays,em%20rela%C3%A7%C3%A3o%20%C3%A0%20sua%20vis%C3%A3o.</a:t>
            </a:r>
            <a:endParaRPr sz="1100">
              <a:latin typeface="Mukta"/>
              <a:ea typeface="Mukta"/>
              <a:cs typeface="Mukta"/>
              <a:sym typeface="Muk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0"/>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0"/>
          <p:cNvSpPr/>
          <p:nvPr/>
        </p:nvSpPr>
        <p:spPr>
          <a:xfrm>
            <a:off x="3772900" y="2968175"/>
            <a:ext cx="47718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0"/>
          <p:cNvSpPr txBox="1"/>
          <p:nvPr>
            <p:ph type="ctrTitle"/>
          </p:nvPr>
        </p:nvSpPr>
        <p:spPr>
          <a:xfrm>
            <a:off x="2831200" y="1637400"/>
            <a:ext cx="6038100" cy="118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pt-BR">
                <a:solidFill>
                  <a:schemeClr val="dk1"/>
                </a:solidFill>
              </a:rPr>
              <a:t>Realidade Virtual </a:t>
            </a:r>
            <a:endParaRPr>
              <a:solidFill>
                <a:schemeClr val="dk1"/>
              </a:solidFill>
            </a:endParaRPr>
          </a:p>
        </p:txBody>
      </p:sp>
      <p:sp>
        <p:nvSpPr>
          <p:cNvPr id="609" name="Google Shape;609;p50"/>
          <p:cNvSpPr txBox="1"/>
          <p:nvPr>
            <p:ph idx="1" type="subTitle"/>
          </p:nvPr>
        </p:nvSpPr>
        <p:spPr>
          <a:xfrm rot="-466">
            <a:off x="3912450" y="3015132"/>
            <a:ext cx="4422600" cy="2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Diminuída</a:t>
            </a:r>
            <a:r>
              <a:rPr lang="pt-BR"/>
              <a:t> / Aumentada / Misturada / Alternativa</a:t>
            </a:r>
            <a:endParaRPr/>
          </a:p>
        </p:txBody>
      </p:sp>
      <p:cxnSp>
        <p:nvCxnSpPr>
          <p:cNvPr id="610" name="Google Shape;610;p50"/>
          <p:cNvCxnSpPr/>
          <p:nvPr/>
        </p:nvCxnSpPr>
        <p:spPr>
          <a:xfrm>
            <a:off x="4594200" y="2823000"/>
            <a:ext cx="3841500" cy="0"/>
          </a:xfrm>
          <a:prstGeom prst="straightConnector1">
            <a:avLst/>
          </a:prstGeom>
          <a:noFill/>
          <a:ln cap="flat" cmpd="sng" w="9525">
            <a:solidFill>
              <a:schemeClr val="dk2"/>
            </a:solidFill>
            <a:prstDash val="solid"/>
            <a:round/>
            <a:headEnd len="med" w="med" type="none"/>
            <a:tailEnd len="med" w="med" type="none"/>
          </a:ln>
        </p:spPr>
      </p:cxnSp>
      <p:grpSp>
        <p:nvGrpSpPr>
          <p:cNvPr id="611" name="Google Shape;611;p50"/>
          <p:cNvGrpSpPr/>
          <p:nvPr/>
        </p:nvGrpSpPr>
        <p:grpSpPr>
          <a:xfrm rot="-305247">
            <a:off x="3673730" y="4178487"/>
            <a:ext cx="635713" cy="537665"/>
            <a:chOff x="1488250" y="1650750"/>
            <a:chExt cx="211450" cy="178850"/>
          </a:xfrm>
        </p:grpSpPr>
        <p:sp>
          <p:nvSpPr>
            <p:cNvPr id="612" name="Google Shape;612;p50"/>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50"/>
          <p:cNvGrpSpPr/>
          <p:nvPr/>
        </p:nvGrpSpPr>
        <p:grpSpPr>
          <a:xfrm rot="-858253">
            <a:off x="5032280" y="387996"/>
            <a:ext cx="572134" cy="483947"/>
            <a:chOff x="1477075" y="1122475"/>
            <a:chExt cx="237775" cy="201125"/>
          </a:xfrm>
        </p:grpSpPr>
        <p:sp>
          <p:nvSpPr>
            <p:cNvPr id="616" name="Google Shape;616;p50"/>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0"/>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50"/>
          <p:cNvGrpSpPr/>
          <p:nvPr/>
        </p:nvGrpSpPr>
        <p:grpSpPr>
          <a:xfrm rot="-1242584">
            <a:off x="7182490" y="281127"/>
            <a:ext cx="1175161" cy="1272575"/>
            <a:chOff x="6092475" y="0"/>
            <a:chExt cx="1565850" cy="1695650"/>
          </a:xfrm>
        </p:grpSpPr>
        <p:sp>
          <p:nvSpPr>
            <p:cNvPr id="621" name="Google Shape;621;p50"/>
            <p:cNvSpPr/>
            <p:nvPr/>
          </p:nvSpPr>
          <p:spPr>
            <a:xfrm>
              <a:off x="6564550" y="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a:off x="6092475" y="91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50"/>
          <p:cNvSpPr txBox="1"/>
          <p:nvPr/>
        </p:nvSpPr>
        <p:spPr>
          <a:xfrm>
            <a:off x="5045175" y="3727725"/>
            <a:ext cx="2288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Camila Carolina Bowens </a:t>
            </a:r>
            <a:endParaRPr>
              <a:solidFill>
                <a:schemeClr val="dk1"/>
              </a:solidFill>
            </a:endParaRPr>
          </a:p>
          <a:p>
            <a:pPr indent="0" lvl="0" marL="0" rtl="0" algn="ctr">
              <a:spcBef>
                <a:spcPts val="0"/>
              </a:spcBef>
              <a:spcAft>
                <a:spcPts val="0"/>
              </a:spcAft>
              <a:buNone/>
            </a:pPr>
            <a:r>
              <a:rPr lang="pt-BR">
                <a:solidFill>
                  <a:schemeClr val="dk1"/>
                </a:solidFill>
              </a:rPr>
              <a:t>Luis Augusto Kühn</a:t>
            </a:r>
            <a:endParaRPr>
              <a:solidFill>
                <a:schemeClr val="dk1"/>
              </a:solidFill>
            </a:endParaRPr>
          </a:p>
          <a:p>
            <a:pPr indent="0" lvl="0" marL="0" rtl="0" algn="ctr">
              <a:spcBef>
                <a:spcPts val="0"/>
              </a:spcBef>
              <a:spcAft>
                <a:spcPts val="0"/>
              </a:spcAft>
              <a:buNone/>
            </a:pPr>
            <a:r>
              <a:rPr lang="pt-BR">
                <a:solidFill>
                  <a:schemeClr val="dk1"/>
                </a:solidFill>
              </a:rPr>
              <a:t>Thomas Ricardo Reinke</a:t>
            </a:r>
            <a:endParaRPr sz="1100">
              <a:solidFill>
                <a:schemeClr val="dk1"/>
              </a:solidFill>
              <a:highlight>
                <a:srgbClr val="F1F4F9"/>
              </a:highlight>
            </a:endParaRPr>
          </a:p>
        </p:txBody>
      </p:sp>
      <p:pic>
        <p:nvPicPr>
          <p:cNvPr id="624" name="Google Shape;624;p50"/>
          <p:cNvPicPr preferRelativeResize="0"/>
          <p:nvPr/>
        </p:nvPicPr>
        <p:blipFill>
          <a:blip r:embed="rId3">
            <a:alphaModFix/>
          </a:blip>
          <a:stretch>
            <a:fillRect/>
          </a:stretch>
        </p:blipFill>
        <p:spPr>
          <a:xfrm>
            <a:off x="242638" y="4307538"/>
            <a:ext cx="954718" cy="59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1"/>
          <p:cNvSpPr/>
          <p:nvPr/>
        </p:nvSpPr>
        <p:spPr>
          <a:xfrm>
            <a:off x="4739675" y="1447800"/>
            <a:ext cx="3597300" cy="341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4987250" y="4156400"/>
            <a:ext cx="32352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t>D</a:t>
            </a:r>
            <a:r>
              <a:rPr lang="pt-BR"/>
              <a:t>ata glove</a:t>
            </a:r>
            <a:endParaRPr/>
          </a:p>
        </p:txBody>
      </p:sp>
      <p:cxnSp>
        <p:nvCxnSpPr>
          <p:cNvPr id="631" name="Google Shape;631;p51"/>
          <p:cNvCxnSpPr/>
          <p:nvPr/>
        </p:nvCxnSpPr>
        <p:spPr>
          <a:xfrm>
            <a:off x="4987250" y="4500088"/>
            <a:ext cx="3102000" cy="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p:nvPr/>
        </p:nvSpPr>
        <p:spPr>
          <a:xfrm>
            <a:off x="860775" y="1447800"/>
            <a:ext cx="3597300" cy="341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988000" y="4156400"/>
            <a:ext cx="32352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t>Ó</a:t>
            </a:r>
            <a:r>
              <a:rPr lang="pt-BR"/>
              <a:t>culos</a:t>
            </a:r>
            <a:r>
              <a:rPr lang="pt-BR"/>
              <a:t> estereoscópico</a:t>
            </a:r>
            <a:endParaRPr/>
          </a:p>
        </p:txBody>
      </p:sp>
      <p:sp>
        <p:nvSpPr>
          <p:cNvPr id="634" name="Google Shape;634;p5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Equipamentos</a:t>
            </a:r>
            <a:endParaRPr/>
          </a:p>
        </p:txBody>
      </p:sp>
      <p:cxnSp>
        <p:nvCxnSpPr>
          <p:cNvPr id="635" name="Google Shape;635;p51"/>
          <p:cNvCxnSpPr/>
          <p:nvPr/>
        </p:nvCxnSpPr>
        <p:spPr>
          <a:xfrm>
            <a:off x="1054600" y="4500088"/>
            <a:ext cx="3102000" cy="0"/>
          </a:xfrm>
          <a:prstGeom prst="straightConnector1">
            <a:avLst/>
          </a:prstGeom>
          <a:noFill/>
          <a:ln cap="flat" cmpd="sng" w="9525">
            <a:solidFill>
              <a:schemeClr val="dk2"/>
            </a:solidFill>
            <a:prstDash val="solid"/>
            <a:round/>
            <a:headEnd len="med" w="med" type="none"/>
            <a:tailEnd len="med" w="med" type="none"/>
          </a:ln>
        </p:spPr>
      </p:cxnSp>
      <p:pic>
        <p:nvPicPr>
          <p:cNvPr id="636" name="Google Shape;636;p51"/>
          <p:cNvPicPr preferRelativeResize="0"/>
          <p:nvPr/>
        </p:nvPicPr>
        <p:blipFill>
          <a:blip r:embed="rId3">
            <a:alphaModFix/>
          </a:blip>
          <a:stretch>
            <a:fillRect/>
          </a:stretch>
        </p:blipFill>
        <p:spPr>
          <a:xfrm>
            <a:off x="5993545" y="2194823"/>
            <a:ext cx="1222600" cy="1214763"/>
          </a:xfrm>
          <a:prstGeom prst="rect">
            <a:avLst/>
          </a:prstGeom>
          <a:noFill/>
          <a:ln>
            <a:noFill/>
          </a:ln>
        </p:spPr>
      </p:pic>
      <p:sp>
        <p:nvSpPr>
          <p:cNvPr id="637" name="Google Shape;637;p51"/>
          <p:cNvSpPr/>
          <p:nvPr/>
        </p:nvSpPr>
        <p:spPr>
          <a:xfrm>
            <a:off x="5698561" y="1851063"/>
            <a:ext cx="1812600" cy="1812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51"/>
          <p:cNvGrpSpPr/>
          <p:nvPr/>
        </p:nvGrpSpPr>
        <p:grpSpPr>
          <a:xfrm flipH="1">
            <a:off x="7853727" y="2291884"/>
            <a:ext cx="2078283" cy="3707630"/>
            <a:chOff x="4158788" y="397050"/>
            <a:chExt cx="774150" cy="1381125"/>
          </a:xfrm>
        </p:grpSpPr>
        <p:sp>
          <p:nvSpPr>
            <p:cNvPr id="639" name="Google Shape;639;p51"/>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1"/>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1"/>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1"/>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1"/>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8" name="Google Shape;678;p51"/>
          <p:cNvPicPr preferRelativeResize="0"/>
          <p:nvPr/>
        </p:nvPicPr>
        <p:blipFill>
          <a:blip r:embed="rId4">
            <a:alphaModFix/>
          </a:blip>
          <a:stretch>
            <a:fillRect/>
          </a:stretch>
        </p:blipFill>
        <p:spPr>
          <a:xfrm rot="-2116270">
            <a:off x="-1464875" y="520534"/>
            <a:ext cx="3101995" cy="3017175"/>
          </a:xfrm>
          <a:prstGeom prst="rect">
            <a:avLst/>
          </a:prstGeom>
          <a:noFill/>
          <a:ln>
            <a:noFill/>
          </a:ln>
        </p:spPr>
      </p:pic>
      <p:grpSp>
        <p:nvGrpSpPr>
          <p:cNvPr id="679" name="Google Shape;679;p51"/>
          <p:cNvGrpSpPr/>
          <p:nvPr/>
        </p:nvGrpSpPr>
        <p:grpSpPr>
          <a:xfrm rot="-305247">
            <a:off x="7960730" y="1286287"/>
            <a:ext cx="635713" cy="537665"/>
            <a:chOff x="1488250" y="1650750"/>
            <a:chExt cx="211450" cy="178850"/>
          </a:xfrm>
        </p:grpSpPr>
        <p:sp>
          <p:nvSpPr>
            <p:cNvPr id="680" name="Google Shape;680;p51"/>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51"/>
          <p:cNvPicPr preferRelativeResize="0"/>
          <p:nvPr/>
        </p:nvPicPr>
        <p:blipFill>
          <a:blip r:embed="rId5">
            <a:alphaModFix/>
          </a:blip>
          <a:stretch>
            <a:fillRect/>
          </a:stretch>
        </p:blipFill>
        <p:spPr>
          <a:xfrm>
            <a:off x="1787735" y="1930522"/>
            <a:ext cx="1743375" cy="1743375"/>
          </a:xfrm>
          <a:prstGeom prst="rect">
            <a:avLst/>
          </a:prstGeom>
          <a:noFill/>
          <a:ln>
            <a:noFill/>
          </a:ln>
        </p:spPr>
      </p:pic>
      <p:sp>
        <p:nvSpPr>
          <p:cNvPr id="684" name="Google Shape;684;p51"/>
          <p:cNvSpPr/>
          <p:nvPr/>
        </p:nvSpPr>
        <p:spPr>
          <a:xfrm>
            <a:off x="1699288" y="1895910"/>
            <a:ext cx="1812600" cy="1812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52"/>
          <p:cNvPicPr preferRelativeResize="0"/>
          <p:nvPr/>
        </p:nvPicPr>
        <p:blipFill rotWithShape="1">
          <a:blip r:embed="rId3">
            <a:alphaModFix/>
          </a:blip>
          <a:srcRect b="23041" l="22010" r="23630" t="22097"/>
          <a:stretch/>
        </p:blipFill>
        <p:spPr>
          <a:xfrm>
            <a:off x="4386491" y="2639824"/>
            <a:ext cx="3452904" cy="1975007"/>
          </a:xfrm>
          <a:prstGeom prst="rect">
            <a:avLst/>
          </a:prstGeom>
          <a:noFill/>
          <a:ln>
            <a:noFill/>
          </a:ln>
        </p:spPr>
      </p:pic>
      <p:sp>
        <p:nvSpPr>
          <p:cNvPr id="690" name="Google Shape;690;p52"/>
          <p:cNvSpPr/>
          <p:nvPr/>
        </p:nvSpPr>
        <p:spPr>
          <a:xfrm>
            <a:off x="4137825" y="263100"/>
            <a:ext cx="42861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txBox="1"/>
          <p:nvPr>
            <p:ph idx="3" type="subTitle"/>
          </p:nvPr>
        </p:nvSpPr>
        <p:spPr>
          <a:xfrm>
            <a:off x="4057838" y="263088"/>
            <a:ext cx="378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pt-BR" sz="1900"/>
              <a:t>Realidade </a:t>
            </a:r>
            <a:r>
              <a:rPr b="1" lang="pt-BR" sz="1700">
                <a:solidFill>
                  <a:srgbClr val="000000"/>
                </a:solidFill>
                <a:latin typeface="Arial"/>
                <a:ea typeface="Arial"/>
                <a:cs typeface="Arial"/>
                <a:sym typeface="Arial"/>
              </a:rPr>
              <a:t>Virtual</a:t>
            </a:r>
            <a:endParaRPr b="1" sz="1900"/>
          </a:p>
        </p:txBody>
      </p:sp>
      <p:cxnSp>
        <p:nvCxnSpPr>
          <p:cNvPr id="692" name="Google Shape;692;p52"/>
          <p:cNvCxnSpPr/>
          <p:nvPr/>
        </p:nvCxnSpPr>
        <p:spPr>
          <a:xfrm>
            <a:off x="3828975" y="0"/>
            <a:ext cx="4591200" cy="0"/>
          </a:xfrm>
          <a:prstGeom prst="straightConnector1">
            <a:avLst/>
          </a:prstGeom>
          <a:noFill/>
          <a:ln cap="flat" cmpd="sng" w="9525">
            <a:solidFill>
              <a:schemeClr val="dk2"/>
            </a:solidFill>
            <a:prstDash val="solid"/>
            <a:round/>
            <a:headEnd len="med" w="med" type="none"/>
            <a:tailEnd len="med" w="med" type="none"/>
          </a:ln>
        </p:spPr>
      </p:cxnSp>
      <p:pic>
        <p:nvPicPr>
          <p:cNvPr id="693" name="Google Shape;693;p52"/>
          <p:cNvPicPr preferRelativeResize="0"/>
          <p:nvPr/>
        </p:nvPicPr>
        <p:blipFill>
          <a:blip r:embed="rId4">
            <a:alphaModFix/>
          </a:blip>
          <a:stretch>
            <a:fillRect/>
          </a:stretch>
        </p:blipFill>
        <p:spPr>
          <a:xfrm rot="1902376">
            <a:off x="-889706" y="2838538"/>
            <a:ext cx="2674763" cy="2967425"/>
          </a:xfrm>
          <a:prstGeom prst="rect">
            <a:avLst/>
          </a:prstGeom>
          <a:noFill/>
          <a:ln>
            <a:noFill/>
          </a:ln>
        </p:spPr>
      </p:pic>
      <p:grpSp>
        <p:nvGrpSpPr>
          <p:cNvPr id="694" name="Google Shape;694;p52"/>
          <p:cNvGrpSpPr/>
          <p:nvPr/>
        </p:nvGrpSpPr>
        <p:grpSpPr>
          <a:xfrm rot="415975">
            <a:off x="7431510" y="108533"/>
            <a:ext cx="865137" cy="809058"/>
            <a:chOff x="3385225" y="1725400"/>
            <a:chExt cx="698050" cy="652750"/>
          </a:xfrm>
        </p:grpSpPr>
        <p:sp>
          <p:nvSpPr>
            <p:cNvPr id="695" name="Google Shape;695;p52"/>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2"/>
          <p:cNvGrpSpPr/>
          <p:nvPr/>
        </p:nvGrpSpPr>
        <p:grpSpPr>
          <a:xfrm rot="416162">
            <a:off x="7967768" y="98265"/>
            <a:ext cx="726478" cy="749161"/>
            <a:chOff x="4035150" y="1187900"/>
            <a:chExt cx="311100" cy="320800"/>
          </a:xfrm>
        </p:grpSpPr>
        <p:sp>
          <p:nvSpPr>
            <p:cNvPr id="698" name="Google Shape;698;p52"/>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52"/>
          <p:cNvSpPr txBox="1"/>
          <p:nvPr/>
        </p:nvSpPr>
        <p:spPr>
          <a:xfrm>
            <a:off x="3981525" y="966850"/>
            <a:ext cx="428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C</a:t>
            </a:r>
            <a:r>
              <a:rPr lang="pt-BR"/>
              <a:t>ria um ambiente simulado que pode ser explorado em 360 graus.</a:t>
            </a:r>
            <a:endParaRPr/>
          </a:p>
        </p:txBody>
      </p:sp>
      <p:sp>
        <p:nvSpPr>
          <p:cNvPr id="701" name="Google Shape;701;p52"/>
          <p:cNvSpPr/>
          <p:nvPr/>
        </p:nvSpPr>
        <p:spPr>
          <a:xfrm rot="-5400000">
            <a:off x="5057640" y="1659018"/>
            <a:ext cx="2034417" cy="3936547"/>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3"/>
          <p:cNvSpPr/>
          <p:nvPr/>
        </p:nvSpPr>
        <p:spPr>
          <a:xfrm>
            <a:off x="2530175" y="1528300"/>
            <a:ext cx="4851600" cy="24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flipH="1" rot="10800000">
            <a:off x="106392" y="1315700"/>
            <a:ext cx="1942800" cy="1941900"/>
          </a:xfrm>
          <a:prstGeom prst="ellipse">
            <a:avLst/>
          </a:pr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a:t>
            </a:r>
            <a:r>
              <a:rPr lang="pt-BR"/>
              <a:t>Aumentada</a:t>
            </a:r>
            <a:endParaRPr>
              <a:solidFill>
                <a:schemeClr val="lt1"/>
              </a:solidFill>
            </a:endParaRPr>
          </a:p>
        </p:txBody>
      </p:sp>
      <p:sp>
        <p:nvSpPr>
          <p:cNvPr id="709" name="Google Shape;709;p53"/>
          <p:cNvSpPr txBox="1"/>
          <p:nvPr>
            <p:ph idx="1" type="subTitle"/>
          </p:nvPr>
        </p:nvSpPr>
        <p:spPr>
          <a:xfrm rot="-234">
            <a:off x="2752025" y="1741978"/>
            <a:ext cx="4407900" cy="56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350">
                <a:solidFill>
                  <a:srgbClr val="000000"/>
                </a:solidFill>
                <a:latin typeface="Roboto Condensed"/>
                <a:ea typeface="Roboto Condensed"/>
                <a:cs typeface="Roboto Condensed"/>
                <a:sym typeface="Roboto Condensed"/>
              </a:rPr>
              <a:t>A realidade aumentada está adicionando à experiência </a:t>
            </a:r>
            <a:r>
              <a:rPr lang="pt-BR" sz="1350">
                <a:solidFill>
                  <a:srgbClr val="000000"/>
                </a:solidFill>
                <a:latin typeface="Roboto Condensed"/>
                <a:ea typeface="Roboto Condensed"/>
                <a:cs typeface="Roboto Condensed"/>
                <a:sym typeface="Roboto Condensed"/>
              </a:rPr>
              <a:t>virtual</a:t>
            </a:r>
            <a:r>
              <a:rPr lang="pt-BR" sz="1350">
                <a:solidFill>
                  <a:srgbClr val="000000"/>
                </a:solidFill>
                <a:latin typeface="Roboto Condensed"/>
                <a:ea typeface="Roboto Condensed"/>
                <a:cs typeface="Roboto Condensed"/>
                <a:sym typeface="Roboto Condensed"/>
              </a:rPr>
              <a:t> para um ambiente da vida real.</a:t>
            </a:r>
            <a:endParaRPr/>
          </a:p>
        </p:txBody>
      </p:sp>
      <p:grpSp>
        <p:nvGrpSpPr>
          <p:cNvPr id="710" name="Google Shape;710;p53"/>
          <p:cNvGrpSpPr/>
          <p:nvPr/>
        </p:nvGrpSpPr>
        <p:grpSpPr>
          <a:xfrm flipH="1">
            <a:off x="182880" y="1528291"/>
            <a:ext cx="2103895" cy="3650586"/>
            <a:chOff x="3428125" y="379975"/>
            <a:chExt cx="962925" cy="1670825"/>
          </a:xfrm>
        </p:grpSpPr>
        <p:sp>
          <p:nvSpPr>
            <p:cNvPr id="711" name="Google Shape;711;p53"/>
            <p:cNvSpPr/>
            <p:nvPr/>
          </p:nvSpPr>
          <p:spPr>
            <a:xfrm>
              <a:off x="3746350" y="1778675"/>
              <a:ext cx="179025" cy="272125"/>
            </a:xfrm>
            <a:custGeom>
              <a:rect b="b" l="l" r="r" t="t"/>
              <a:pathLst>
                <a:path extrusionOk="0" h="10885" w="7161">
                  <a:moveTo>
                    <a:pt x="3403" y="0"/>
                  </a:moveTo>
                  <a:lnTo>
                    <a:pt x="3403" y="1"/>
                  </a:lnTo>
                  <a:lnTo>
                    <a:pt x="3403" y="1"/>
                  </a:lnTo>
                  <a:lnTo>
                    <a:pt x="3403" y="0"/>
                  </a:lnTo>
                  <a:close/>
                  <a:moveTo>
                    <a:pt x="3403" y="1"/>
                  </a:moveTo>
                  <a:lnTo>
                    <a:pt x="3982" y="7803"/>
                  </a:lnTo>
                  <a:cubicBezTo>
                    <a:pt x="4029" y="8432"/>
                    <a:pt x="3659" y="9019"/>
                    <a:pt x="3069" y="9248"/>
                  </a:cubicBezTo>
                  <a:lnTo>
                    <a:pt x="303" y="10318"/>
                  </a:lnTo>
                  <a:cubicBezTo>
                    <a:pt x="1" y="10434"/>
                    <a:pt x="84" y="10885"/>
                    <a:pt x="409" y="10885"/>
                  </a:cubicBezTo>
                  <a:lnTo>
                    <a:pt x="6267" y="10885"/>
                  </a:lnTo>
                  <a:cubicBezTo>
                    <a:pt x="6829" y="10885"/>
                    <a:pt x="7161" y="10255"/>
                    <a:pt x="6845" y="9791"/>
                  </a:cubicBezTo>
                  <a:cubicBezTo>
                    <a:pt x="6595" y="9425"/>
                    <a:pt x="6379" y="9011"/>
                    <a:pt x="6324" y="8621"/>
                  </a:cubicBezTo>
                  <a:cubicBezTo>
                    <a:pt x="6178" y="7573"/>
                    <a:pt x="6560" y="1"/>
                    <a:pt x="65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3746325" y="1989250"/>
              <a:ext cx="179050" cy="61550"/>
            </a:xfrm>
            <a:custGeom>
              <a:rect b="b" l="l" r="r" t="t"/>
              <a:pathLst>
                <a:path extrusionOk="0" h="2462" w="7162">
                  <a:moveTo>
                    <a:pt x="3888" y="1"/>
                  </a:moveTo>
                  <a:cubicBezTo>
                    <a:pt x="3745" y="370"/>
                    <a:pt x="3456" y="675"/>
                    <a:pt x="3069" y="825"/>
                  </a:cubicBezTo>
                  <a:lnTo>
                    <a:pt x="304" y="1895"/>
                  </a:lnTo>
                  <a:cubicBezTo>
                    <a:pt x="1" y="2011"/>
                    <a:pt x="85" y="2462"/>
                    <a:pt x="410" y="2462"/>
                  </a:cubicBezTo>
                  <a:lnTo>
                    <a:pt x="6268" y="2462"/>
                  </a:lnTo>
                  <a:cubicBezTo>
                    <a:pt x="6830" y="2462"/>
                    <a:pt x="7162" y="1832"/>
                    <a:pt x="6844" y="1368"/>
                  </a:cubicBezTo>
                  <a:cubicBezTo>
                    <a:pt x="6700" y="1154"/>
                    <a:pt x="6566" y="923"/>
                    <a:pt x="6469" y="691"/>
                  </a:cubicBezTo>
                  <a:cubicBezTo>
                    <a:pt x="6195" y="847"/>
                    <a:pt x="5874" y="978"/>
                    <a:pt x="5554" y="978"/>
                  </a:cubicBezTo>
                  <a:cubicBezTo>
                    <a:pt x="5280" y="978"/>
                    <a:pt x="5008" y="882"/>
                    <a:pt x="4767" y="623"/>
                  </a:cubicBezTo>
                  <a:cubicBezTo>
                    <a:pt x="4432" y="263"/>
                    <a:pt x="4116" y="88"/>
                    <a:pt x="3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4170325" y="1778675"/>
              <a:ext cx="220725" cy="272125"/>
            </a:xfrm>
            <a:custGeom>
              <a:rect b="b" l="l" r="r" t="t"/>
              <a:pathLst>
                <a:path extrusionOk="0" h="10885" w="8829">
                  <a:moveTo>
                    <a:pt x="1" y="0"/>
                  </a:moveTo>
                  <a:cubicBezTo>
                    <a:pt x="1" y="0"/>
                    <a:pt x="2271" y="6160"/>
                    <a:pt x="2684" y="7792"/>
                  </a:cubicBezTo>
                  <a:cubicBezTo>
                    <a:pt x="2920" y="8723"/>
                    <a:pt x="2847" y="9599"/>
                    <a:pt x="2741" y="10179"/>
                  </a:cubicBezTo>
                  <a:cubicBezTo>
                    <a:pt x="2674" y="10547"/>
                    <a:pt x="2955" y="10885"/>
                    <a:pt x="3330" y="10885"/>
                  </a:cubicBezTo>
                  <a:lnTo>
                    <a:pt x="8506" y="10885"/>
                  </a:lnTo>
                  <a:cubicBezTo>
                    <a:pt x="8719" y="10885"/>
                    <a:pt x="8829" y="10621"/>
                    <a:pt x="8672" y="10476"/>
                  </a:cubicBezTo>
                  <a:cubicBezTo>
                    <a:pt x="8282" y="10115"/>
                    <a:pt x="7630" y="9852"/>
                    <a:pt x="7111" y="9686"/>
                  </a:cubicBezTo>
                  <a:cubicBezTo>
                    <a:pt x="6571" y="9514"/>
                    <a:pt x="6098" y="9180"/>
                    <a:pt x="5762" y="8723"/>
                  </a:cubicBezTo>
                  <a:lnTo>
                    <a:pt x="5409" y="8242"/>
                  </a:lnTo>
                  <a:cubicBezTo>
                    <a:pt x="5074" y="7786"/>
                    <a:pt x="4849" y="7259"/>
                    <a:pt x="4753" y="6702"/>
                  </a:cubicBezTo>
                  <a:lnTo>
                    <a:pt x="3585"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4237150" y="1991850"/>
              <a:ext cx="153875" cy="58925"/>
            </a:xfrm>
            <a:custGeom>
              <a:rect b="b" l="l" r="r" t="t"/>
              <a:pathLst>
                <a:path extrusionOk="0" h="2357" w="6155">
                  <a:moveTo>
                    <a:pt x="2945" y="0"/>
                  </a:moveTo>
                  <a:cubicBezTo>
                    <a:pt x="2565" y="115"/>
                    <a:pt x="2241" y="330"/>
                    <a:pt x="2032" y="629"/>
                  </a:cubicBezTo>
                  <a:cubicBezTo>
                    <a:pt x="1825" y="925"/>
                    <a:pt x="1546" y="1056"/>
                    <a:pt x="1235" y="1056"/>
                  </a:cubicBezTo>
                  <a:cubicBezTo>
                    <a:pt x="899" y="1056"/>
                    <a:pt x="525" y="902"/>
                    <a:pt x="167" y="635"/>
                  </a:cubicBezTo>
                  <a:cubicBezTo>
                    <a:pt x="161" y="1025"/>
                    <a:pt x="119" y="1373"/>
                    <a:pt x="68" y="1652"/>
                  </a:cubicBezTo>
                  <a:cubicBezTo>
                    <a:pt x="1" y="2019"/>
                    <a:pt x="282" y="2357"/>
                    <a:pt x="656" y="2357"/>
                  </a:cubicBezTo>
                  <a:lnTo>
                    <a:pt x="5833" y="2357"/>
                  </a:lnTo>
                  <a:cubicBezTo>
                    <a:pt x="6046" y="2357"/>
                    <a:pt x="6154" y="2094"/>
                    <a:pt x="5999" y="1949"/>
                  </a:cubicBezTo>
                  <a:cubicBezTo>
                    <a:pt x="5609" y="1588"/>
                    <a:pt x="4957" y="1325"/>
                    <a:pt x="4437" y="1159"/>
                  </a:cubicBezTo>
                  <a:cubicBezTo>
                    <a:pt x="3898" y="987"/>
                    <a:pt x="3425" y="653"/>
                    <a:pt x="3089" y="196"/>
                  </a:cubicBezTo>
                  <a:lnTo>
                    <a:pt x="2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3"/>
            <p:cNvSpPr/>
            <p:nvPr/>
          </p:nvSpPr>
          <p:spPr>
            <a:xfrm>
              <a:off x="3788500" y="936825"/>
              <a:ext cx="478475" cy="851925"/>
            </a:xfrm>
            <a:custGeom>
              <a:rect b="b" l="l" r="r" t="t"/>
              <a:pathLst>
                <a:path extrusionOk="0" h="34077" w="19139">
                  <a:moveTo>
                    <a:pt x="2630" y="0"/>
                  </a:moveTo>
                  <a:cubicBezTo>
                    <a:pt x="1534" y="3872"/>
                    <a:pt x="0" y="6027"/>
                    <a:pt x="365" y="13990"/>
                  </a:cubicBezTo>
                  <a:cubicBezTo>
                    <a:pt x="730" y="21951"/>
                    <a:pt x="1425" y="34076"/>
                    <a:pt x="1425" y="34076"/>
                  </a:cubicBezTo>
                  <a:lnTo>
                    <a:pt x="8396" y="34076"/>
                  </a:lnTo>
                  <a:lnTo>
                    <a:pt x="6501" y="6903"/>
                  </a:lnTo>
                  <a:lnTo>
                    <a:pt x="11651" y="34076"/>
                  </a:lnTo>
                  <a:lnTo>
                    <a:pt x="19138" y="34076"/>
                  </a:lnTo>
                  <a:cubicBezTo>
                    <a:pt x="19138" y="34076"/>
                    <a:pt x="18809" y="30534"/>
                    <a:pt x="17823" y="27392"/>
                  </a:cubicBezTo>
                  <a:cubicBezTo>
                    <a:pt x="16837" y="24252"/>
                    <a:pt x="16216" y="20782"/>
                    <a:pt x="15851" y="16253"/>
                  </a:cubicBezTo>
                  <a:cubicBezTo>
                    <a:pt x="15486" y="11724"/>
                    <a:pt x="12856" y="3324"/>
                    <a:pt x="11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3"/>
            <p:cNvSpPr/>
            <p:nvPr/>
          </p:nvSpPr>
          <p:spPr>
            <a:xfrm>
              <a:off x="3844275" y="936825"/>
              <a:ext cx="277125" cy="131150"/>
            </a:xfrm>
            <a:custGeom>
              <a:rect b="b" l="l" r="r" t="t"/>
              <a:pathLst>
                <a:path extrusionOk="0" h="5246" w="11085">
                  <a:moveTo>
                    <a:pt x="399" y="0"/>
                  </a:moveTo>
                  <a:cubicBezTo>
                    <a:pt x="271" y="452"/>
                    <a:pt x="137" y="880"/>
                    <a:pt x="1" y="1297"/>
                  </a:cubicBezTo>
                  <a:cubicBezTo>
                    <a:pt x="675" y="1930"/>
                    <a:pt x="1874" y="2385"/>
                    <a:pt x="4270" y="2558"/>
                  </a:cubicBezTo>
                  <a:cubicBezTo>
                    <a:pt x="6787" y="2738"/>
                    <a:pt x="7942" y="5245"/>
                    <a:pt x="10537" y="5245"/>
                  </a:cubicBezTo>
                  <a:cubicBezTo>
                    <a:pt x="10712" y="5245"/>
                    <a:pt x="10895" y="5234"/>
                    <a:pt x="11084" y="5209"/>
                  </a:cubicBezTo>
                  <a:cubicBezTo>
                    <a:pt x="10425" y="3089"/>
                    <a:pt x="9765" y="1209"/>
                    <a:pt x="9274"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3948275" y="945950"/>
              <a:ext cx="2775" cy="163475"/>
            </a:xfrm>
            <a:custGeom>
              <a:rect b="b" l="l" r="r" t="t"/>
              <a:pathLst>
                <a:path extrusionOk="0" fill="none" h="6539" w="111">
                  <a:moveTo>
                    <a:pt x="110" y="6538"/>
                  </a:moveTo>
                  <a:lnTo>
                    <a:pt x="0" y="1"/>
                  </a:lnTo>
                </a:path>
              </a:pathLst>
            </a:custGeom>
            <a:noFill/>
            <a:ln cap="flat" cmpd="sng" w="150">
              <a:solidFill>
                <a:srgbClr val="4C2B1E"/>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p:nvPr/>
          </p:nvSpPr>
          <p:spPr>
            <a:xfrm>
              <a:off x="3926975" y="945950"/>
              <a:ext cx="24075" cy="130300"/>
            </a:xfrm>
            <a:custGeom>
              <a:rect b="b" l="l" r="r" t="t"/>
              <a:pathLst>
                <a:path extrusionOk="0" fill="none" h="5212" w="963">
                  <a:moveTo>
                    <a:pt x="0" y="1"/>
                  </a:moveTo>
                  <a:lnTo>
                    <a:pt x="0" y="3677"/>
                  </a:lnTo>
                  <a:cubicBezTo>
                    <a:pt x="0" y="4920"/>
                    <a:pt x="962" y="5212"/>
                    <a:pt x="962" y="5212"/>
                  </a:cubicBezTo>
                </a:path>
              </a:pathLst>
            </a:custGeom>
            <a:noFill/>
            <a:ln cap="flat" cmpd="sng" w="150">
              <a:solidFill>
                <a:srgbClr val="4C2B1E"/>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4040175" y="936825"/>
              <a:ext cx="75700" cy="112700"/>
            </a:xfrm>
            <a:custGeom>
              <a:rect b="b" l="l" r="r" t="t"/>
              <a:pathLst>
                <a:path extrusionOk="0" h="4508" w="3028">
                  <a:moveTo>
                    <a:pt x="0" y="0"/>
                  </a:moveTo>
                  <a:cubicBezTo>
                    <a:pt x="38" y="743"/>
                    <a:pt x="365" y="3381"/>
                    <a:pt x="3027" y="4508"/>
                  </a:cubicBezTo>
                  <a:cubicBezTo>
                    <a:pt x="2444" y="2677"/>
                    <a:pt x="1874" y="1073"/>
                    <a:pt x="1438"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3883575" y="379975"/>
              <a:ext cx="228175" cy="180000"/>
            </a:xfrm>
            <a:custGeom>
              <a:rect b="b" l="l" r="r" t="t"/>
              <a:pathLst>
                <a:path extrusionOk="0" h="7200" w="9127">
                  <a:moveTo>
                    <a:pt x="5376" y="0"/>
                  </a:moveTo>
                  <a:cubicBezTo>
                    <a:pt x="4785" y="0"/>
                    <a:pt x="4439" y="157"/>
                    <a:pt x="4439" y="157"/>
                  </a:cubicBezTo>
                  <a:lnTo>
                    <a:pt x="3666" y="318"/>
                  </a:lnTo>
                  <a:cubicBezTo>
                    <a:pt x="3513" y="347"/>
                    <a:pt x="3357" y="350"/>
                    <a:pt x="3197" y="350"/>
                  </a:cubicBezTo>
                  <a:cubicBezTo>
                    <a:pt x="3163" y="350"/>
                    <a:pt x="3128" y="350"/>
                    <a:pt x="3093" y="350"/>
                  </a:cubicBezTo>
                  <a:cubicBezTo>
                    <a:pt x="2703" y="350"/>
                    <a:pt x="2286" y="365"/>
                    <a:pt x="1813" y="736"/>
                  </a:cubicBezTo>
                  <a:cubicBezTo>
                    <a:pt x="1101" y="1292"/>
                    <a:pt x="1055" y="2228"/>
                    <a:pt x="1338" y="3403"/>
                  </a:cubicBezTo>
                  <a:cubicBezTo>
                    <a:pt x="1621" y="4579"/>
                    <a:pt x="1247" y="5109"/>
                    <a:pt x="698" y="5593"/>
                  </a:cubicBezTo>
                  <a:cubicBezTo>
                    <a:pt x="457" y="5806"/>
                    <a:pt x="282" y="6084"/>
                    <a:pt x="168" y="6354"/>
                  </a:cubicBezTo>
                  <a:cubicBezTo>
                    <a:pt x="0" y="6756"/>
                    <a:pt x="306" y="7200"/>
                    <a:pt x="742" y="7200"/>
                  </a:cubicBezTo>
                  <a:lnTo>
                    <a:pt x="8916" y="7200"/>
                  </a:lnTo>
                  <a:cubicBezTo>
                    <a:pt x="8916" y="7200"/>
                    <a:pt x="9126" y="6570"/>
                    <a:pt x="8742" y="5137"/>
                  </a:cubicBezTo>
                  <a:cubicBezTo>
                    <a:pt x="8359" y="3703"/>
                    <a:pt x="7747" y="3785"/>
                    <a:pt x="7519" y="2488"/>
                  </a:cubicBezTo>
                  <a:cubicBezTo>
                    <a:pt x="7290" y="1192"/>
                    <a:pt x="7037" y="240"/>
                    <a:pt x="6003" y="57"/>
                  </a:cubicBezTo>
                  <a:cubicBezTo>
                    <a:pt x="5772" y="16"/>
                    <a:pt x="5562" y="0"/>
                    <a:pt x="5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p:nvPr/>
          </p:nvSpPr>
          <p:spPr>
            <a:xfrm>
              <a:off x="3428125" y="518750"/>
              <a:ext cx="485950" cy="362600"/>
            </a:xfrm>
            <a:custGeom>
              <a:rect b="b" l="l" r="r" t="t"/>
              <a:pathLst>
                <a:path extrusionOk="0" h="14504" w="19438">
                  <a:moveTo>
                    <a:pt x="1798" y="1"/>
                  </a:moveTo>
                  <a:cubicBezTo>
                    <a:pt x="987" y="1"/>
                    <a:pt x="61" y="33"/>
                    <a:pt x="61" y="33"/>
                  </a:cubicBezTo>
                  <a:cubicBezTo>
                    <a:pt x="61" y="33"/>
                    <a:pt x="1" y="312"/>
                    <a:pt x="378" y="349"/>
                  </a:cubicBezTo>
                  <a:cubicBezTo>
                    <a:pt x="755" y="385"/>
                    <a:pt x="1936" y="410"/>
                    <a:pt x="1936" y="410"/>
                  </a:cubicBezTo>
                  <a:cubicBezTo>
                    <a:pt x="1936" y="410"/>
                    <a:pt x="1631" y="1190"/>
                    <a:pt x="1583" y="1530"/>
                  </a:cubicBezTo>
                  <a:cubicBezTo>
                    <a:pt x="1539" y="1835"/>
                    <a:pt x="2041" y="2344"/>
                    <a:pt x="2862" y="2344"/>
                  </a:cubicBezTo>
                  <a:cubicBezTo>
                    <a:pt x="2959" y="2344"/>
                    <a:pt x="3060" y="2337"/>
                    <a:pt x="3166" y="2322"/>
                  </a:cubicBezTo>
                  <a:cubicBezTo>
                    <a:pt x="3166" y="2322"/>
                    <a:pt x="6343" y="8202"/>
                    <a:pt x="7220" y="9966"/>
                  </a:cubicBezTo>
                  <a:cubicBezTo>
                    <a:pt x="8096" y="11732"/>
                    <a:pt x="8901" y="13351"/>
                    <a:pt x="10653" y="14240"/>
                  </a:cubicBezTo>
                  <a:cubicBezTo>
                    <a:pt x="11016" y="14424"/>
                    <a:pt x="11380" y="14504"/>
                    <a:pt x="11738" y="14504"/>
                  </a:cubicBezTo>
                  <a:cubicBezTo>
                    <a:pt x="13113" y="14504"/>
                    <a:pt x="14413" y="13335"/>
                    <a:pt x="15291" y="12390"/>
                  </a:cubicBezTo>
                  <a:cubicBezTo>
                    <a:pt x="16399" y="11196"/>
                    <a:pt x="18286" y="9480"/>
                    <a:pt x="18286" y="9480"/>
                  </a:cubicBezTo>
                  <a:lnTo>
                    <a:pt x="19437" y="2589"/>
                  </a:lnTo>
                  <a:lnTo>
                    <a:pt x="19437" y="2589"/>
                  </a:lnTo>
                  <a:cubicBezTo>
                    <a:pt x="18140" y="3028"/>
                    <a:pt x="11931" y="9771"/>
                    <a:pt x="11931" y="9771"/>
                  </a:cubicBezTo>
                  <a:lnTo>
                    <a:pt x="4919" y="1895"/>
                  </a:lnTo>
                  <a:cubicBezTo>
                    <a:pt x="4919" y="1895"/>
                    <a:pt x="3458" y="106"/>
                    <a:pt x="2801" y="33"/>
                  </a:cubicBezTo>
                  <a:cubicBezTo>
                    <a:pt x="2582" y="9"/>
                    <a:pt x="2204" y="1"/>
                    <a:pt x="179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3"/>
            <p:cNvSpPr/>
            <p:nvPr/>
          </p:nvSpPr>
          <p:spPr>
            <a:xfrm>
              <a:off x="3842800" y="573200"/>
              <a:ext cx="277650" cy="379625"/>
            </a:xfrm>
            <a:custGeom>
              <a:rect b="b" l="l" r="r" t="t"/>
              <a:pathLst>
                <a:path extrusionOk="0" h="15185" w="11106">
                  <a:moveTo>
                    <a:pt x="8237" y="1"/>
                  </a:moveTo>
                  <a:lnTo>
                    <a:pt x="4055" y="119"/>
                  </a:lnTo>
                  <a:lnTo>
                    <a:pt x="2850" y="411"/>
                  </a:lnTo>
                  <a:cubicBezTo>
                    <a:pt x="2850" y="411"/>
                    <a:pt x="2722" y="996"/>
                    <a:pt x="2229" y="2566"/>
                  </a:cubicBezTo>
                  <a:cubicBezTo>
                    <a:pt x="1736" y="4137"/>
                    <a:pt x="403" y="4776"/>
                    <a:pt x="202" y="6236"/>
                  </a:cubicBezTo>
                  <a:cubicBezTo>
                    <a:pt x="1" y="7697"/>
                    <a:pt x="933" y="8045"/>
                    <a:pt x="1115" y="9268"/>
                  </a:cubicBezTo>
                  <a:cubicBezTo>
                    <a:pt x="1298" y="10492"/>
                    <a:pt x="20" y="15185"/>
                    <a:pt x="20" y="15185"/>
                  </a:cubicBezTo>
                  <a:lnTo>
                    <a:pt x="9935" y="15185"/>
                  </a:lnTo>
                  <a:cubicBezTo>
                    <a:pt x="9406" y="14417"/>
                    <a:pt x="8913" y="12829"/>
                    <a:pt x="9059" y="11405"/>
                  </a:cubicBezTo>
                  <a:cubicBezTo>
                    <a:pt x="9205" y="9981"/>
                    <a:pt x="11105" y="6598"/>
                    <a:pt x="11105" y="6598"/>
                  </a:cubicBezTo>
                  <a:lnTo>
                    <a:pt x="9972" y="668"/>
                  </a:lnTo>
                  <a:lnTo>
                    <a:pt x="8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3954525" y="658625"/>
              <a:ext cx="165925" cy="294200"/>
            </a:xfrm>
            <a:custGeom>
              <a:rect b="b" l="l" r="r" t="t"/>
              <a:pathLst>
                <a:path extrusionOk="0" h="11768" w="6637">
                  <a:moveTo>
                    <a:pt x="4282" y="1"/>
                  </a:moveTo>
                  <a:cubicBezTo>
                    <a:pt x="4282" y="1"/>
                    <a:pt x="3392" y="3072"/>
                    <a:pt x="1937" y="4176"/>
                  </a:cubicBezTo>
                  <a:cubicBezTo>
                    <a:pt x="483" y="5279"/>
                    <a:pt x="1" y="6158"/>
                    <a:pt x="1202" y="7917"/>
                  </a:cubicBezTo>
                  <a:cubicBezTo>
                    <a:pt x="2281" y="9499"/>
                    <a:pt x="3074" y="10278"/>
                    <a:pt x="3351" y="11768"/>
                  </a:cubicBezTo>
                  <a:lnTo>
                    <a:pt x="5466" y="11768"/>
                  </a:lnTo>
                  <a:cubicBezTo>
                    <a:pt x="4937" y="11000"/>
                    <a:pt x="4444" y="9412"/>
                    <a:pt x="4590" y="7988"/>
                  </a:cubicBezTo>
                  <a:cubicBezTo>
                    <a:pt x="4736" y="6563"/>
                    <a:pt x="6636" y="3181"/>
                    <a:pt x="6636" y="3181"/>
                  </a:cubicBezTo>
                  <a:lnTo>
                    <a:pt x="6161" y="694"/>
                  </a:lnTo>
                  <a:lnTo>
                    <a:pt x="4282"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3"/>
            <p:cNvSpPr/>
            <p:nvPr/>
          </p:nvSpPr>
          <p:spPr>
            <a:xfrm>
              <a:off x="4033975" y="588150"/>
              <a:ext cx="278325" cy="444275"/>
            </a:xfrm>
            <a:custGeom>
              <a:rect b="b" l="l" r="r" t="t"/>
              <a:pathLst>
                <a:path extrusionOk="0" h="17771" w="11133">
                  <a:moveTo>
                    <a:pt x="2018" y="1"/>
                  </a:moveTo>
                  <a:cubicBezTo>
                    <a:pt x="525" y="1"/>
                    <a:pt x="0" y="5092"/>
                    <a:pt x="1443" y="6302"/>
                  </a:cubicBezTo>
                  <a:cubicBezTo>
                    <a:pt x="1861" y="6653"/>
                    <a:pt x="2263" y="6743"/>
                    <a:pt x="2564" y="6743"/>
                  </a:cubicBezTo>
                  <a:cubicBezTo>
                    <a:pt x="2877" y="6743"/>
                    <a:pt x="3082" y="6646"/>
                    <a:pt x="3082" y="6646"/>
                  </a:cubicBezTo>
                  <a:lnTo>
                    <a:pt x="6215" y="11391"/>
                  </a:lnTo>
                  <a:lnTo>
                    <a:pt x="857" y="16187"/>
                  </a:lnTo>
                  <a:cubicBezTo>
                    <a:pt x="1175" y="17024"/>
                    <a:pt x="2112" y="17770"/>
                    <a:pt x="2112" y="17770"/>
                  </a:cubicBezTo>
                  <a:cubicBezTo>
                    <a:pt x="2112" y="17770"/>
                    <a:pt x="7650" y="14873"/>
                    <a:pt x="9319" y="14045"/>
                  </a:cubicBezTo>
                  <a:cubicBezTo>
                    <a:pt x="10987" y="13217"/>
                    <a:pt x="11133" y="10856"/>
                    <a:pt x="10281" y="9565"/>
                  </a:cubicBezTo>
                  <a:cubicBezTo>
                    <a:pt x="9429" y="8274"/>
                    <a:pt x="7992" y="6253"/>
                    <a:pt x="6409" y="4282"/>
                  </a:cubicBezTo>
                  <a:cubicBezTo>
                    <a:pt x="4826" y="2310"/>
                    <a:pt x="3670" y="658"/>
                    <a:pt x="2325" y="70"/>
                  </a:cubicBezTo>
                  <a:cubicBezTo>
                    <a:pt x="2219" y="23"/>
                    <a:pt x="2116" y="1"/>
                    <a:pt x="201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4189325" y="840025"/>
              <a:ext cx="38375" cy="32925"/>
            </a:xfrm>
            <a:custGeom>
              <a:rect b="b" l="l" r="r" t="t"/>
              <a:pathLst>
                <a:path extrusionOk="0" fill="none" h="1317" w="1535">
                  <a:moveTo>
                    <a:pt x="1" y="1316"/>
                  </a:moveTo>
                  <a:lnTo>
                    <a:pt x="1535" y="1"/>
                  </a:lnTo>
                </a:path>
              </a:pathLst>
            </a:custGeom>
            <a:noFill/>
            <a:ln cap="flat" cmpd="sng" w="150">
              <a:solidFill>
                <a:srgbClr val="B83D3D"/>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4052525" y="703925"/>
              <a:ext cx="58475" cy="52825"/>
            </a:xfrm>
            <a:custGeom>
              <a:rect b="b" l="l" r="r" t="t"/>
              <a:pathLst>
                <a:path extrusionOk="0" h="2113" w="2339">
                  <a:moveTo>
                    <a:pt x="621" y="1"/>
                  </a:moveTo>
                  <a:cubicBezTo>
                    <a:pt x="389" y="1"/>
                    <a:pt x="157" y="102"/>
                    <a:pt x="0" y="309"/>
                  </a:cubicBezTo>
                  <a:cubicBezTo>
                    <a:pt x="136" y="898"/>
                    <a:pt x="365" y="1389"/>
                    <a:pt x="701" y="1672"/>
                  </a:cubicBezTo>
                  <a:cubicBezTo>
                    <a:pt x="1119" y="2023"/>
                    <a:pt x="1520" y="2112"/>
                    <a:pt x="1820" y="2112"/>
                  </a:cubicBezTo>
                  <a:cubicBezTo>
                    <a:pt x="2134" y="2112"/>
                    <a:pt x="2339" y="2015"/>
                    <a:pt x="2339" y="2015"/>
                  </a:cubicBezTo>
                  <a:lnTo>
                    <a:pt x="1278" y="360"/>
                  </a:lnTo>
                  <a:cubicBezTo>
                    <a:pt x="1126" y="122"/>
                    <a:pt x="874" y="1"/>
                    <a:pt x="621"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3475750" y="529375"/>
              <a:ext cx="48200" cy="37450"/>
            </a:xfrm>
            <a:custGeom>
              <a:rect b="b" l="l" r="r" t="t"/>
              <a:pathLst>
                <a:path extrusionOk="0" fill="none" h="1498" w="1928">
                  <a:moveTo>
                    <a:pt x="722" y="1"/>
                  </a:moveTo>
                  <a:lnTo>
                    <a:pt x="1" y="1178"/>
                  </a:lnTo>
                  <a:lnTo>
                    <a:pt x="85" y="1224"/>
                  </a:lnTo>
                  <a:cubicBezTo>
                    <a:pt x="238" y="1306"/>
                    <a:pt x="425" y="1284"/>
                    <a:pt x="553" y="1169"/>
                  </a:cubicBezTo>
                  <a:lnTo>
                    <a:pt x="951" y="813"/>
                  </a:lnTo>
                  <a:cubicBezTo>
                    <a:pt x="951" y="813"/>
                    <a:pt x="1142" y="1498"/>
                    <a:pt x="1927" y="1361"/>
                  </a:cubicBezTo>
                </a:path>
              </a:pathLst>
            </a:custGeom>
            <a:noFill/>
            <a:ln cap="flat" cmpd="sng" w="150">
              <a:solidFill>
                <a:srgbClr val="B83D3D"/>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3"/>
            <p:cNvSpPr/>
            <p:nvPr/>
          </p:nvSpPr>
          <p:spPr>
            <a:xfrm>
              <a:off x="4073700" y="1756775"/>
              <a:ext cx="193275" cy="31975"/>
            </a:xfrm>
            <a:custGeom>
              <a:rect b="b" l="l" r="r" t="t"/>
              <a:pathLst>
                <a:path extrusionOk="0" h="1279" w="7731">
                  <a:moveTo>
                    <a:pt x="1" y="0"/>
                  </a:moveTo>
                  <a:lnTo>
                    <a:pt x="243" y="1278"/>
                  </a:lnTo>
                  <a:lnTo>
                    <a:pt x="7730" y="1278"/>
                  </a:lnTo>
                  <a:cubicBezTo>
                    <a:pt x="7730" y="1278"/>
                    <a:pt x="7685" y="783"/>
                    <a:pt x="7576"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3822275" y="1756775"/>
              <a:ext cx="176175" cy="31975"/>
            </a:xfrm>
            <a:custGeom>
              <a:rect b="b" l="l" r="r" t="t"/>
              <a:pathLst>
                <a:path extrusionOk="0" h="1279" w="7047">
                  <a:moveTo>
                    <a:pt x="1" y="0"/>
                  </a:moveTo>
                  <a:cubicBezTo>
                    <a:pt x="47" y="811"/>
                    <a:pt x="74" y="1278"/>
                    <a:pt x="74" y="1278"/>
                  </a:cubicBezTo>
                  <a:lnTo>
                    <a:pt x="7046" y="1278"/>
                  </a:lnTo>
                  <a:lnTo>
                    <a:pt x="6956"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3726375" y="730225"/>
              <a:ext cx="30725" cy="48675"/>
            </a:xfrm>
            <a:custGeom>
              <a:rect b="b" l="l" r="r" t="t"/>
              <a:pathLst>
                <a:path extrusionOk="0" h="1947" w="1229">
                  <a:moveTo>
                    <a:pt x="1228" y="1"/>
                  </a:moveTo>
                  <a:cubicBezTo>
                    <a:pt x="493" y="777"/>
                    <a:pt x="1" y="1312"/>
                    <a:pt x="1" y="1312"/>
                  </a:cubicBezTo>
                  <a:lnTo>
                    <a:pt x="535" y="1834"/>
                  </a:lnTo>
                  <a:cubicBezTo>
                    <a:pt x="615" y="1912"/>
                    <a:pt x="711" y="1946"/>
                    <a:pt x="805" y="1946"/>
                  </a:cubicBezTo>
                  <a:cubicBezTo>
                    <a:pt x="1013" y="1946"/>
                    <a:pt x="1211" y="1778"/>
                    <a:pt x="1198" y="1533"/>
                  </a:cubicBezTo>
                  <a:cubicBezTo>
                    <a:pt x="1172" y="1062"/>
                    <a:pt x="1167" y="500"/>
                    <a:pt x="1228"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3926575" y="417050"/>
              <a:ext cx="122150" cy="217350"/>
            </a:xfrm>
            <a:custGeom>
              <a:rect b="b" l="l" r="r" t="t"/>
              <a:pathLst>
                <a:path extrusionOk="0" h="8694" w="4886">
                  <a:moveTo>
                    <a:pt x="3024" y="1"/>
                  </a:moveTo>
                  <a:lnTo>
                    <a:pt x="3024" y="1"/>
                  </a:lnTo>
                  <a:cubicBezTo>
                    <a:pt x="2455" y="402"/>
                    <a:pt x="1830" y="582"/>
                    <a:pt x="1428" y="662"/>
                  </a:cubicBezTo>
                  <a:cubicBezTo>
                    <a:pt x="1186" y="710"/>
                    <a:pt x="1009" y="916"/>
                    <a:pt x="1003" y="1163"/>
                  </a:cubicBezTo>
                  <a:cubicBezTo>
                    <a:pt x="992" y="1589"/>
                    <a:pt x="953" y="2240"/>
                    <a:pt x="823" y="2731"/>
                  </a:cubicBezTo>
                  <a:cubicBezTo>
                    <a:pt x="644" y="3409"/>
                    <a:pt x="338" y="4538"/>
                    <a:pt x="1226" y="4538"/>
                  </a:cubicBezTo>
                  <a:cubicBezTo>
                    <a:pt x="1380" y="4538"/>
                    <a:pt x="1568" y="4504"/>
                    <a:pt x="1799" y="4429"/>
                  </a:cubicBezTo>
                  <a:lnTo>
                    <a:pt x="1799" y="4429"/>
                  </a:lnTo>
                  <a:lnTo>
                    <a:pt x="1542" y="6059"/>
                  </a:lnTo>
                  <a:lnTo>
                    <a:pt x="704" y="6365"/>
                  </a:lnTo>
                  <a:cubicBezTo>
                    <a:pt x="704" y="6365"/>
                    <a:pt x="1" y="8693"/>
                    <a:pt x="1608" y="8693"/>
                  </a:cubicBezTo>
                  <a:cubicBezTo>
                    <a:pt x="3215" y="8693"/>
                    <a:pt x="4603" y="6766"/>
                    <a:pt x="4886" y="6247"/>
                  </a:cubicBezTo>
                  <a:lnTo>
                    <a:pt x="4304" y="5969"/>
                  </a:lnTo>
                  <a:cubicBezTo>
                    <a:pt x="4120" y="5881"/>
                    <a:pt x="3999" y="5698"/>
                    <a:pt x="3992" y="5494"/>
                  </a:cubicBezTo>
                  <a:lnTo>
                    <a:pt x="3900" y="2849"/>
                  </a:lnTo>
                  <a:lnTo>
                    <a:pt x="3882" y="1928"/>
                  </a:lnTo>
                  <a:cubicBezTo>
                    <a:pt x="3882" y="1928"/>
                    <a:pt x="2987" y="1224"/>
                    <a:pt x="30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3966150" y="512275"/>
              <a:ext cx="37200" cy="49725"/>
            </a:xfrm>
            <a:custGeom>
              <a:rect b="b" l="l" r="r" t="t"/>
              <a:pathLst>
                <a:path extrusionOk="0" h="1989" w="1488">
                  <a:moveTo>
                    <a:pt x="1361" y="0"/>
                  </a:moveTo>
                  <a:cubicBezTo>
                    <a:pt x="1337" y="0"/>
                    <a:pt x="1312" y="8"/>
                    <a:pt x="1289" y="27"/>
                  </a:cubicBezTo>
                  <a:cubicBezTo>
                    <a:pt x="956" y="296"/>
                    <a:pt x="556" y="524"/>
                    <a:pt x="216" y="620"/>
                  </a:cubicBezTo>
                  <a:lnTo>
                    <a:pt x="0" y="1988"/>
                  </a:lnTo>
                  <a:cubicBezTo>
                    <a:pt x="969" y="1715"/>
                    <a:pt x="1340" y="674"/>
                    <a:pt x="1469" y="137"/>
                  </a:cubicBezTo>
                  <a:cubicBezTo>
                    <a:pt x="1488" y="60"/>
                    <a:pt x="1428" y="0"/>
                    <a:pt x="1361"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3981450" y="449950"/>
              <a:ext cx="54050" cy="37550"/>
            </a:xfrm>
            <a:custGeom>
              <a:rect b="b" l="l" r="r" t="t"/>
              <a:pathLst>
                <a:path extrusionOk="0" h="1502" w="2162">
                  <a:moveTo>
                    <a:pt x="458" y="0"/>
                  </a:moveTo>
                  <a:lnTo>
                    <a:pt x="0" y="1502"/>
                  </a:lnTo>
                  <a:lnTo>
                    <a:pt x="715" y="1502"/>
                  </a:lnTo>
                  <a:cubicBezTo>
                    <a:pt x="954" y="1502"/>
                    <a:pt x="1162" y="1341"/>
                    <a:pt x="1222" y="1110"/>
                  </a:cubicBezTo>
                  <a:lnTo>
                    <a:pt x="1241" y="1037"/>
                  </a:lnTo>
                  <a:cubicBezTo>
                    <a:pt x="1281" y="884"/>
                    <a:pt x="1421" y="776"/>
                    <a:pt x="1580" y="776"/>
                  </a:cubicBezTo>
                  <a:lnTo>
                    <a:pt x="1750" y="776"/>
                  </a:lnTo>
                  <a:cubicBezTo>
                    <a:pt x="1978" y="776"/>
                    <a:pt x="2162" y="592"/>
                    <a:pt x="2162" y="365"/>
                  </a:cubicBezTo>
                  <a:cubicBezTo>
                    <a:pt x="2162" y="163"/>
                    <a:pt x="1998" y="0"/>
                    <a:pt x="17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4019275" y="449075"/>
              <a:ext cx="21175" cy="35625"/>
            </a:xfrm>
            <a:custGeom>
              <a:rect b="b" l="l" r="r" t="t"/>
              <a:pathLst>
                <a:path extrusionOk="0" h="1425" w="847">
                  <a:moveTo>
                    <a:pt x="423" y="0"/>
                  </a:moveTo>
                  <a:cubicBezTo>
                    <a:pt x="190" y="0"/>
                    <a:pt x="0" y="320"/>
                    <a:pt x="0" y="712"/>
                  </a:cubicBezTo>
                  <a:cubicBezTo>
                    <a:pt x="0" y="1106"/>
                    <a:pt x="190" y="1424"/>
                    <a:pt x="423" y="1424"/>
                  </a:cubicBezTo>
                  <a:lnTo>
                    <a:pt x="719" y="1424"/>
                  </a:lnTo>
                  <a:lnTo>
                    <a:pt x="719" y="1221"/>
                  </a:lnTo>
                  <a:cubicBezTo>
                    <a:pt x="797" y="1092"/>
                    <a:pt x="847" y="912"/>
                    <a:pt x="847" y="712"/>
                  </a:cubicBezTo>
                  <a:cubicBezTo>
                    <a:pt x="847" y="513"/>
                    <a:pt x="797" y="334"/>
                    <a:pt x="719" y="205"/>
                  </a:cubicBezTo>
                  <a:lnTo>
                    <a:pt x="7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p:nvPr/>
          </p:nvSpPr>
          <p:spPr>
            <a:xfrm>
              <a:off x="4025000" y="437225"/>
              <a:ext cx="15450" cy="13850"/>
            </a:xfrm>
            <a:custGeom>
              <a:rect b="b" l="l" r="r" t="t"/>
              <a:pathLst>
                <a:path extrusionOk="0" h="554" w="618">
                  <a:moveTo>
                    <a:pt x="1" y="0"/>
                  </a:moveTo>
                  <a:lnTo>
                    <a:pt x="1" y="554"/>
                  </a:lnTo>
                  <a:lnTo>
                    <a:pt x="618" y="554"/>
                  </a:lnTo>
                  <a:lnTo>
                    <a:pt x="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3975200" y="383900"/>
              <a:ext cx="60275" cy="53350"/>
            </a:xfrm>
            <a:custGeom>
              <a:rect b="b" l="l" r="r" t="t"/>
              <a:pathLst>
                <a:path extrusionOk="0" h="2134" w="2411">
                  <a:moveTo>
                    <a:pt x="806" y="1"/>
                  </a:moveTo>
                  <a:cubicBezTo>
                    <a:pt x="780" y="1"/>
                    <a:pt x="754" y="3"/>
                    <a:pt x="728" y="9"/>
                  </a:cubicBezTo>
                  <a:lnTo>
                    <a:pt x="0" y="161"/>
                  </a:lnTo>
                  <a:cubicBezTo>
                    <a:pt x="1468" y="313"/>
                    <a:pt x="1993" y="1604"/>
                    <a:pt x="1993" y="2133"/>
                  </a:cubicBezTo>
                  <a:lnTo>
                    <a:pt x="2411" y="2133"/>
                  </a:lnTo>
                  <a:cubicBezTo>
                    <a:pt x="2411" y="797"/>
                    <a:pt x="1316" y="194"/>
                    <a:pt x="955" y="32"/>
                  </a:cubicBezTo>
                  <a:cubicBezTo>
                    <a:pt x="908" y="11"/>
                    <a:pt x="857" y="1"/>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3926000" y="449950"/>
              <a:ext cx="78800" cy="37550"/>
            </a:xfrm>
            <a:custGeom>
              <a:rect b="b" l="l" r="r" t="t"/>
              <a:pathLst>
                <a:path extrusionOk="0" h="1502" w="3152">
                  <a:moveTo>
                    <a:pt x="835" y="0"/>
                  </a:moveTo>
                  <a:cubicBezTo>
                    <a:pt x="542" y="0"/>
                    <a:pt x="284" y="197"/>
                    <a:pt x="207" y="480"/>
                  </a:cubicBezTo>
                  <a:lnTo>
                    <a:pt x="73" y="974"/>
                  </a:lnTo>
                  <a:cubicBezTo>
                    <a:pt x="0" y="1239"/>
                    <a:pt x="201" y="1502"/>
                    <a:pt x="476" y="1502"/>
                  </a:cubicBezTo>
                  <a:lnTo>
                    <a:pt x="2318" y="1502"/>
                  </a:lnTo>
                  <a:cubicBezTo>
                    <a:pt x="2611" y="1502"/>
                    <a:pt x="2868" y="1305"/>
                    <a:pt x="2945" y="1021"/>
                  </a:cubicBezTo>
                  <a:lnTo>
                    <a:pt x="3079" y="528"/>
                  </a:lnTo>
                  <a:cubicBezTo>
                    <a:pt x="3151" y="262"/>
                    <a:pt x="2951" y="0"/>
                    <a:pt x="2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3944175" y="465050"/>
              <a:ext cx="35775" cy="3675"/>
            </a:xfrm>
            <a:custGeom>
              <a:rect b="b" l="l" r="r" t="t"/>
              <a:pathLst>
                <a:path extrusionOk="0" fill="none" h="147" w="1431">
                  <a:moveTo>
                    <a:pt x="1358" y="146"/>
                  </a:moveTo>
                  <a:lnTo>
                    <a:pt x="73" y="146"/>
                  </a:lnTo>
                  <a:cubicBezTo>
                    <a:pt x="33" y="146"/>
                    <a:pt x="0" y="114"/>
                    <a:pt x="0" y="73"/>
                  </a:cubicBezTo>
                  <a:lnTo>
                    <a:pt x="0" y="73"/>
                  </a:lnTo>
                  <a:cubicBezTo>
                    <a:pt x="0" y="33"/>
                    <a:pt x="33" y="0"/>
                    <a:pt x="73" y="0"/>
                  </a:cubicBezTo>
                  <a:lnTo>
                    <a:pt x="1358" y="0"/>
                  </a:lnTo>
                  <a:cubicBezTo>
                    <a:pt x="1398" y="0"/>
                    <a:pt x="1431" y="33"/>
                    <a:pt x="1431" y="73"/>
                  </a:cubicBezTo>
                  <a:lnTo>
                    <a:pt x="1431" y="73"/>
                  </a:lnTo>
                  <a:cubicBezTo>
                    <a:pt x="1431" y="114"/>
                    <a:pt x="1398" y="146"/>
                    <a:pt x="1358" y="146"/>
                  </a:cubicBezTo>
                  <a:close/>
                </a:path>
              </a:pathLst>
            </a:custGeom>
            <a:solidFill>
              <a:schemeClr val="accent5"/>
            </a:solidFill>
            <a:ln cap="flat" cmpd="sng" w="9525">
              <a:solidFill>
                <a:schemeClr val="accent5"/>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p:nvPr/>
          </p:nvSpPr>
          <p:spPr>
            <a:xfrm>
              <a:off x="4026650" y="449075"/>
              <a:ext cx="21175" cy="35625"/>
            </a:xfrm>
            <a:custGeom>
              <a:rect b="b" l="l" r="r" t="t"/>
              <a:pathLst>
                <a:path extrusionOk="0" h="1425" w="847">
                  <a:moveTo>
                    <a:pt x="424" y="0"/>
                  </a:moveTo>
                  <a:cubicBezTo>
                    <a:pt x="190" y="0"/>
                    <a:pt x="0" y="319"/>
                    <a:pt x="0" y="712"/>
                  </a:cubicBezTo>
                  <a:cubicBezTo>
                    <a:pt x="0" y="1106"/>
                    <a:pt x="190" y="1424"/>
                    <a:pt x="424" y="1424"/>
                  </a:cubicBezTo>
                  <a:cubicBezTo>
                    <a:pt x="657" y="1424"/>
                    <a:pt x="847" y="1106"/>
                    <a:pt x="847" y="712"/>
                  </a:cubicBezTo>
                  <a:cubicBezTo>
                    <a:pt x="847" y="319"/>
                    <a:pt x="657" y="0"/>
                    <a:pt x="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0" name="Google Shape;740;p53"/>
          <p:cNvPicPr preferRelativeResize="0"/>
          <p:nvPr/>
        </p:nvPicPr>
        <p:blipFill>
          <a:blip r:embed="rId3">
            <a:alphaModFix/>
          </a:blip>
          <a:stretch>
            <a:fillRect/>
          </a:stretch>
        </p:blipFill>
        <p:spPr>
          <a:xfrm flipH="1" rot="-1089792">
            <a:off x="5320450" y="2781044"/>
            <a:ext cx="4955347" cy="3273717"/>
          </a:xfrm>
          <a:prstGeom prst="rect">
            <a:avLst/>
          </a:prstGeom>
          <a:noFill/>
          <a:ln>
            <a:noFill/>
          </a:ln>
        </p:spPr>
      </p:pic>
      <p:grpSp>
        <p:nvGrpSpPr>
          <p:cNvPr id="741" name="Google Shape;741;p53"/>
          <p:cNvGrpSpPr/>
          <p:nvPr/>
        </p:nvGrpSpPr>
        <p:grpSpPr>
          <a:xfrm rot="178993">
            <a:off x="7060146" y="3404951"/>
            <a:ext cx="768857" cy="681174"/>
            <a:chOff x="1399025" y="2076850"/>
            <a:chExt cx="943725" cy="836100"/>
          </a:xfrm>
        </p:grpSpPr>
        <p:sp>
          <p:nvSpPr>
            <p:cNvPr id="742" name="Google Shape;742;p53"/>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3"/>
          <p:cNvGrpSpPr/>
          <p:nvPr/>
        </p:nvGrpSpPr>
        <p:grpSpPr>
          <a:xfrm rot="-679421">
            <a:off x="6785225" y="3618297"/>
            <a:ext cx="466101" cy="394277"/>
            <a:chOff x="1477075" y="1122475"/>
            <a:chExt cx="237775" cy="201125"/>
          </a:xfrm>
        </p:grpSpPr>
        <p:sp>
          <p:nvSpPr>
            <p:cNvPr id="745" name="Google Shape;745;p53"/>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9" name="Google Shape;749;p53"/>
          <p:cNvPicPr preferRelativeResize="0"/>
          <p:nvPr/>
        </p:nvPicPr>
        <p:blipFill rotWithShape="1">
          <a:blip r:embed="rId4">
            <a:alphaModFix/>
          </a:blip>
          <a:srcRect b="2475" l="306" r="820" t="8801"/>
          <a:stretch/>
        </p:blipFill>
        <p:spPr>
          <a:xfrm rot="-321561">
            <a:off x="2849359" y="2634435"/>
            <a:ext cx="1146005" cy="2143105"/>
          </a:xfrm>
          <a:prstGeom prst="rect">
            <a:avLst/>
          </a:prstGeom>
          <a:noFill/>
          <a:ln>
            <a:noFill/>
          </a:ln>
        </p:spPr>
      </p:pic>
      <p:sp>
        <p:nvSpPr>
          <p:cNvPr id="750" name="Google Shape;750;p53"/>
          <p:cNvSpPr/>
          <p:nvPr/>
        </p:nvSpPr>
        <p:spPr>
          <a:xfrm rot="-316161">
            <a:off x="2810716" y="2549099"/>
            <a:ext cx="1200007" cy="2392881"/>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751" name="Google Shape;751;p53"/>
          <p:cNvPicPr preferRelativeResize="0"/>
          <p:nvPr/>
        </p:nvPicPr>
        <p:blipFill>
          <a:blip r:embed="rId5">
            <a:alphaModFix/>
          </a:blip>
          <a:stretch>
            <a:fillRect/>
          </a:stretch>
        </p:blipFill>
        <p:spPr>
          <a:xfrm>
            <a:off x="5053926" y="2786464"/>
            <a:ext cx="912175" cy="983236"/>
          </a:xfrm>
          <a:prstGeom prst="rect">
            <a:avLst/>
          </a:prstGeom>
          <a:noFill/>
          <a:ln>
            <a:noFill/>
          </a:ln>
        </p:spPr>
      </p:pic>
      <p:pic>
        <p:nvPicPr>
          <p:cNvPr id="752" name="Google Shape;752;p53"/>
          <p:cNvPicPr preferRelativeResize="0"/>
          <p:nvPr/>
        </p:nvPicPr>
        <p:blipFill rotWithShape="1">
          <a:blip r:embed="rId6">
            <a:alphaModFix/>
          </a:blip>
          <a:srcRect b="0" l="4146" r="9654" t="0"/>
          <a:stretch/>
        </p:blipFill>
        <p:spPr>
          <a:xfrm>
            <a:off x="5199999" y="3176184"/>
            <a:ext cx="493795" cy="91078"/>
          </a:xfrm>
          <a:prstGeom prst="rect">
            <a:avLst/>
          </a:prstGeom>
          <a:noFill/>
          <a:ln>
            <a:noFill/>
          </a:ln>
        </p:spPr>
      </p:pic>
      <p:pic>
        <p:nvPicPr>
          <p:cNvPr id="753" name="Google Shape;753;p53"/>
          <p:cNvPicPr preferRelativeResize="0"/>
          <p:nvPr/>
        </p:nvPicPr>
        <p:blipFill>
          <a:blip r:embed="rId7">
            <a:alphaModFix/>
          </a:blip>
          <a:stretch>
            <a:fillRect/>
          </a:stretch>
        </p:blipFill>
        <p:spPr>
          <a:xfrm>
            <a:off x="5075878" y="3627551"/>
            <a:ext cx="717368" cy="47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700"/>
                                        <p:tgtEl>
                                          <p:spTgt spid="7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700"/>
                                        <p:tgtEl>
                                          <p:spTgt spid="752"/>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1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54"/>
          <p:cNvGrpSpPr/>
          <p:nvPr/>
        </p:nvGrpSpPr>
        <p:grpSpPr>
          <a:xfrm>
            <a:off x="2034314" y="1326522"/>
            <a:ext cx="4505610" cy="3457169"/>
            <a:chOff x="1956220" y="1296765"/>
            <a:chExt cx="4461000" cy="3062965"/>
          </a:xfrm>
        </p:grpSpPr>
        <p:sp>
          <p:nvSpPr>
            <p:cNvPr id="759" name="Google Shape;759;p54"/>
            <p:cNvSpPr/>
            <p:nvPr/>
          </p:nvSpPr>
          <p:spPr>
            <a:xfrm>
              <a:off x="1956220" y="1296765"/>
              <a:ext cx="4461000" cy="2544300"/>
            </a:xfrm>
            <a:prstGeom prst="roundRect">
              <a:avLst>
                <a:gd fmla="val 3857"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425096" y="3841080"/>
              <a:ext cx="1523257"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2"/>
            </a:solidFill>
            <a:ln cap="flat" cmpd="sng" w="19050">
              <a:solidFill>
                <a:schemeClr val="accent2"/>
              </a:solidFill>
              <a:prstDash val="solid"/>
              <a:round/>
              <a:headEnd len="med" w="med" type="none"/>
              <a:tailEnd len="med" w="med" type="none"/>
            </a:ln>
          </p:spPr>
        </p:sp>
        <p:cxnSp>
          <p:nvCxnSpPr>
            <p:cNvPr id="761" name="Google Shape;761;p54"/>
            <p:cNvCxnSpPr/>
            <p:nvPr/>
          </p:nvCxnSpPr>
          <p:spPr>
            <a:xfrm>
              <a:off x="3436123" y="4359730"/>
              <a:ext cx="1501200" cy="0"/>
            </a:xfrm>
            <a:prstGeom prst="straightConnector1">
              <a:avLst/>
            </a:prstGeom>
            <a:noFill/>
            <a:ln cap="flat" cmpd="sng" w="19050">
              <a:solidFill>
                <a:schemeClr val="accent2"/>
              </a:solidFill>
              <a:prstDash val="solid"/>
              <a:round/>
              <a:headEnd len="med" w="med" type="none"/>
              <a:tailEnd len="med" w="med" type="none"/>
            </a:ln>
          </p:spPr>
        </p:cxnSp>
      </p:grpSp>
      <p:sp>
        <p:nvSpPr>
          <p:cNvPr id="762" name="Google Shape;762;p5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Aumentada</a:t>
            </a:r>
            <a:endParaRPr>
              <a:solidFill>
                <a:schemeClr val="lt1"/>
              </a:solidFill>
            </a:endParaRPr>
          </a:p>
        </p:txBody>
      </p:sp>
      <p:pic>
        <p:nvPicPr>
          <p:cNvPr descr="Título: EXPLORANDO MODELOS VIRTUAIS 3D COM REALIDADE AUMENTADA NO SDK DO IPHONE.&#10;Orientando(a): JONATHAN HESS.&#10;Orientador: Prof. Dalton Solano dos Reis.&#10;Resumo: Este trabalho apresenta a metodologia e construção de uma API de realidade aumentada para a plataforma de dispositivos móveis da Apple, o iOS. O projeto explora o uso do OpenGL ES versão 2.0 para a apresentação de modelos virtuais 3D na tela sensível ao toque do iPhone. Estes modelos são posicionados na tela com ajuda de marcações, uma espécie de código de barras 2D que auxilia a API enquanto tenta encontrar as devidas orientações 3D relativas ao mundo real. As marcações são detectadas a partir de imagens capturadas através da câmera digital, em meio ao ambiente que enxergamos, depois reproduzidas na tela do iPhone junto com gráficos 3D renderizados pelo OpenGL.&#10;Home: http://www.inf.furb.br/gcg" id="763" name="Google Shape;763;p54" title="TCC2011-2-11-JonathanHess">
            <a:hlinkClick r:id="rId3"/>
          </p:cNvPr>
          <p:cNvPicPr preferRelativeResize="0"/>
          <p:nvPr/>
        </p:nvPicPr>
        <p:blipFill>
          <a:blip r:embed="rId4">
            <a:alphaModFix/>
          </a:blip>
          <a:stretch>
            <a:fillRect/>
          </a:stretch>
        </p:blipFill>
        <p:spPr>
          <a:xfrm>
            <a:off x="2264675" y="1463075"/>
            <a:ext cx="4090900" cy="257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55" title="Screen_Recording_20220315-004658_Tok&amp;Stok_1.mp4">
            <a:hlinkClick r:id="rId3"/>
          </p:cNvPr>
          <p:cNvPicPr preferRelativeResize="0"/>
          <p:nvPr/>
        </p:nvPicPr>
        <p:blipFill>
          <a:blip r:embed="rId4">
            <a:alphaModFix/>
          </a:blip>
          <a:stretch>
            <a:fillRect/>
          </a:stretch>
        </p:blipFill>
        <p:spPr>
          <a:xfrm>
            <a:off x="3603987" y="1120825"/>
            <a:ext cx="1936050" cy="3546725"/>
          </a:xfrm>
          <a:prstGeom prst="rect">
            <a:avLst/>
          </a:prstGeom>
          <a:noFill/>
          <a:ln>
            <a:noFill/>
          </a:ln>
          <a:effectLst>
            <a:outerShdw blurRad="57150" rotWithShape="0" algn="bl" dir="5400000" dist="19050">
              <a:srgbClr val="000000">
                <a:alpha val="50000"/>
              </a:srgbClr>
            </a:outerShdw>
          </a:effectLst>
        </p:spPr>
      </p:pic>
      <p:sp>
        <p:nvSpPr>
          <p:cNvPr id="769" name="Google Shape;769;p55"/>
          <p:cNvSpPr/>
          <p:nvPr/>
        </p:nvSpPr>
        <p:spPr>
          <a:xfrm rot="-7081269">
            <a:off x="3567693" y="-1530225"/>
            <a:ext cx="2373286" cy="1770916"/>
          </a:xfrm>
          <a:custGeom>
            <a:rect b="b" l="l" r="r" t="t"/>
            <a:pathLst>
              <a:path extrusionOk="0" h="14504" w="19438">
                <a:moveTo>
                  <a:pt x="1798" y="1"/>
                </a:moveTo>
                <a:cubicBezTo>
                  <a:pt x="987" y="1"/>
                  <a:pt x="61" y="33"/>
                  <a:pt x="61" y="33"/>
                </a:cubicBezTo>
                <a:cubicBezTo>
                  <a:pt x="61" y="33"/>
                  <a:pt x="1" y="312"/>
                  <a:pt x="378" y="349"/>
                </a:cubicBezTo>
                <a:cubicBezTo>
                  <a:pt x="755" y="385"/>
                  <a:pt x="1936" y="410"/>
                  <a:pt x="1936" y="410"/>
                </a:cubicBezTo>
                <a:cubicBezTo>
                  <a:pt x="1936" y="410"/>
                  <a:pt x="1631" y="1190"/>
                  <a:pt x="1583" y="1530"/>
                </a:cubicBezTo>
                <a:cubicBezTo>
                  <a:pt x="1539" y="1835"/>
                  <a:pt x="2041" y="2344"/>
                  <a:pt x="2862" y="2344"/>
                </a:cubicBezTo>
                <a:cubicBezTo>
                  <a:pt x="2959" y="2344"/>
                  <a:pt x="3060" y="2337"/>
                  <a:pt x="3166" y="2322"/>
                </a:cubicBezTo>
                <a:cubicBezTo>
                  <a:pt x="3166" y="2322"/>
                  <a:pt x="6343" y="8202"/>
                  <a:pt x="7220" y="9966"/>
                </a:cubicBezTo>
                <a:cubicBezTo>
                  <a:pt x="8096" y="11732"/>
                  <a:pt x="8901" y="13351"/>
                  <a:pt x="10653" y="14240"/>
                </a:cubicBezTo>
                <a:cubicBezTo>
                  <a:pt x="11016" y="14424"/>
                  <a:pt x="11380" y="14504"/>
                  <a:pt x="11738" y="14504"/>
                </a:cubicBezTo>
                <a:cubicBezTo>
                  <a:pt x="13113" y="14504"/>
                  <a:pt x="14413" y="13335"/>
                  <a:pt x="15291" y="12390"/>
                </a:cubicBezTo>
                <a:cubicBezTo>
                  <a:pt x="16399" y="11196"/>
                  <a:pt x="18286" y="9480"/>
                  <a:pt x="18286" y="9480"/>
                </a:cubicBezTo>
                <a:lnTo>
                  <a:pt x="19437" y="2589"/>
                </a:lnTo>
                <a:lnTo>
                  <a:pt x="19437" y="2589"/>
                </a:lnTo>
                <a:cubicBezTo>
                  <a:pt x="18140" y="3028"/>
                  <a:pt x="11931" y="9771"/>
                  <a:pt x="11931" y="9771"/>
                </a:cubicBezTo>
                <a:lnTo>
                  <a:pt x="4919" y="1895"/>
                </a:lnTo>
                <a:cubicBezTo>
                  <a:pt x="4919" y="1895"/>
                  <a:pt x="3458" y="106"/>
                  <a:pt x="2801" y="33"/>
                </a:cubicBezTo>
                <a:cubicBezTo>
                  <a:pt x="2582" y="9"/>
                  <a:pt x="2204" y="1"/>
                  <a:pt x="179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55"/>
          <p:cNvGrpSpPr/>
          <p:nvPr/>
        </p:nvGrpSpPr>
        <p:grpSpPr>
          <a:xfrm>
            <a:off x="6681009" y="1780914"/>
            <a:ext cx="1267086" cy="1372120"/>
            <a:chOff x="3330225" y="2727100"/>
            <a:chExt cx="1565850" cy="1695650"/>
          </a:xfrm>
        </p:grpSpPr>
        <p:sp>
          <p:nvSpPr>
            <p:cNvPr id="771" name="Google Shape;771;p55"/>
            <p:cNvSpPr/>
            <p:nvPr/>
          </p:nvSpPr>
          <p:spPr>
            <a:xfrm>
              <a:off x="3802300" y="272710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3330225" y="27362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55"/>
          <p:cNvGrpSpPr/>
          <p:nvPr/>
        </p:nvGrpSpPr>
        <p:grpSpPr>
          <a:xfrm>
            <a:off x="2213404" y="1500448"/>
            <a:ext cx="438934" cy="410449"/>
            <a:chOff x="3385225" y="1725400"/>
            <a:chExt cx="698050" cy="652750"/>
          </a:xfrm>
        </p:grpSpPr>
        <p:sp>
          <p:nvSpPr>
            <p:cNvPr id="774" name="Google Shape;774;p55"/>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5"/>
          <p:cNvGrpSpPr/>
          <p:nvPr/>
        </p:nvGrpSpPr>
        <p:grpSpPr>
          <a:xfrm>
            <a:off x="248361" y="2986205"/>
            <a:ext cx="1267090" cy="1205729"/>
            <a:chOff x="1667725" y="2994800"/>
            <a:chExt cx="1109925" cy="1056175"/>
          </a:xfrm>
        </p:grpSpPr>
        <p:sp>
          <p:nvSpPr>
            <p:cNvPr id="777" name="Google Shape;777;p55"/>
            <p:cNvSpPr/>
            <p:nvPr/>
          </p:nvSpPr>
          <p:spPr>
            <a:xfrm>
              <a:off x="1667725" y="2994800"/>
              <a:ext cx="922550" cy="895350"/>
            </a:xfrm>
            <a:custGeom>
              <a:rect b="b" l="l" r="r" t="t"/>
              <a:pathLst>
                <a:path extrusionOk="0" h="35814" w="36902">
                  <a:moveTo>
                    <a:pt x="31342" y="1"/>
                  </a:moveTo>
                  <a:cubicBezTo>
                    <a:pt x="31091" y="1"/>
                    <a:pt x="30836" y="58"/>
                    <a:pt x="30598" y="178"/>
                  </a:cubicBezTo>
                  <a:lnTo>
                    <a:pt x="1129" y="14977"/>
                  </a:lnTo>
                  <a:cubicBezTo>
                    <a:pt x="343" y="15372"/>
                    <a:pt x="0" y="16312"/>
                    <a:pt x="349" y="17120"/>
                  </a:cubicBezTo>
                  <a:lnTo>
                    <a:pt x="2221" y="21464"/>
                  </a:lnTo>
                  <a:lnTo>
                    <a:pt x="4583" y="25134"/>
                  </a:lnTo>
                  <a:lnTo>
                    <a:pt x="1344" y="29269"/>
                  </a:lnTo>
                  <a:cubicBezTo>
                    <a:pt x="1087" y="29718"/>
                    <a:pt x="1055" y="30263"/>
                    <a:pt x="1258" y="30739"/>
                  </a:cubicBezTo>
                  <a:lnTo>
                    <a:pt x="3428" y="35813"/>
                  </a:lnTo>
                  <a:lnTo>
                    <a:pt x="11343" y="30399"/>
                  </a:lnTo>
                  <a:lnTo>
                    <a:pt x="36902" y="8671"/>
                  </a:lnTo>
                  <a:lnTo>
                    <a:pt x="35560" y="5194"/>
                  </a:lnTo>
                  <a:lnTo>
                    <a:pt x="32745" y="771"/>
                  </a:lnTo>
                  <a:cubicBezTo>
                    <a:pt x="32431" y="277"/>
                    <a:pt x="31894" y="1"/>
                    <a:pt x="31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1734575" y="3140200"/>
              <a:ext cx="1043075" cy="910775"/>
            </a:xfrm>
            <a:custGeom>
              <a:rect b="b" l="l" r="r" t="t"/>
              <a:pathLst>
                <a:path extrusionOk="0" h="36431" w="41723">
                  <a:moveTo>
                    <a:pt x="31989" y="1"/>
                  </a:moveTo>
                  <a:cubicBezTo>
                    <a:pt x="31746" y="1"/>
                    <a:pt x="31499" y="54"/>
                    <a:pt x="31264" y="169"/>
                  </a:cubicBezTo>
                  <a:lnTo>
                    <a:pt x="1222" y="14830"/>
                  </a:lnTo>
                  <a:cubicBezTo>
                    <a:pt x="330" y="15265"/>
                    <a:pt x="18" y="16381"/>
                    <a:pt x="555" y="17215"/>
                  </a:cubicBezTo>
                  <a:lnTo>
                    <a:pt x="4126" y="22763"/>
                  </a:lnTo>
                  <a:cubicBezTo>
                    <a:pt x="4532" y="23392"/>
                    <a:pt x="4464" y="24215"/>
                    <a:pt x="3961" y="24771"/>
                  </a:cubicBezTo>
                  <a:lnTo>
                    <a:pt x="978" y="28064"/>
                  </a:lnTo>
                  <a:cubicBezTo>
                    <a:pt x="0" y="29144"/>
                    <a:pt x="797" y="30832"/>
                    <a:pt x="2191" y="30832"/>
                  </a:cubicBezTo>
                  <a:cubicBezTo>
                    <a:pt x="2256" y="30832"/>
                    <a:pt x="2322" y="30829"/>
                    <a:pt x="2389" y="30821"/>
                  </a:cubicBezTo>
                  <a:lnTo>
                    <a:pt x="7556" y="30245"/>
                  </a:lnTo>
                  <a:cubicBezTo>
                    <a:pt x="7618" y="30238"/>
                    <a:pt x="7679" y="30235"/>
                    <a:pt x="7741" y="30235"/>
                  </a:cubicBezTo>
                  <a:cubicBezTo>
                    <a:pt x="8298" y="30235"/>
                    <a:pt x="8824" y="30516"/>
                    <a:pt x="9131" y="30992"/>
                  </a:cubicBezTo>
                  <a:lnTo>
                    <a:pt x="12154" y="35673"/>
                  </a:lnTo>
                  <a:cubicBezTo>
                    <a:pt x="12468" y="36160"/>
                    <a:pt x="13000" y="36431"/>
                    <a:pt x="13546" y="36431"/>
                  </a:cubicBezTo>
                  <a:cubicBezTo>
                    <a:pt x="13789" y="36431"/>
                    <a:pt x="14034" y="36378"/>
                    <a:pt x="14265" y="36266"/>
                  </a:cubicBezTo>
                  <a:lnTo>
                    <a:pt x="40587" y="23554"/>
                  </a:lnTo>
                  <a:cubicBezTo>
                    <a:pt x="41363" y="23178"/>
                    <a:pt x="41722" y="22270"/>
                    <a:pt x="41411" y="21465"/>
                  </a:cubicBezTo>
                  <a:lnTo>
                    <a:pt x="33536" y="1061"/>
                  </a:lnTo>
                  <a:cubicBezTo>
                    <a:pt x="33280" y="399"/>
                    <a:pt x="32650" y="1"/>
                    <a:pt x="31989"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5"/>
          <p:cNvGrpSpPr/>
          <p:nvPr/>
        </p:nvGrpSpPr>
        <p:grpSpPr>
          <a:xfrm>
            <a:off x="8129075" y="3964550"/>
            <a:ext cx="311100" cy="320800"/>
            <a:chOff x="4035150" y="1187900"/>
            <a:chExt cx="311100" cy="320800"/>
          </a:xfrm>
        </p:grpSpPr>
        <p:sp>
          <p:nvSpPr>
            <p:cNvPr id="780" name="Google Shape;780;p55"/>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55"/>
          <p:cNvSpPr/>
          <p:nvPr/>
        </p:nvSpPr>
        <p:spPr>
          <a:xfrm>
            <a:off x="3538244" y="867318"/>
            <a:ext cx="2067530" cy="4122773"/>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783" name="Google Shape;783;p55"/>
          <p:cNvPicPr preferRelativeResize="0"/>
          <p:nvPr/>
        </p:nvPicPr>
        <p:blipFill>
          <a:blip r:embed="rId5">
            <a:alphaModFix/>
          </a:blip>
          <a:stretch>
            <a:fillRect/>
          </a:stretch>
        </p:blipFill>
        <p:spPr>
          <a:xfrm rot="-1609801">
            <a:off x="3328854" y="406662"/>
            <a:ext cx="605565" cy="65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a:t>
            </a:r>
            <a:r>
              <a:rPr lang="pt-BR"/>
              <a:t>Diminuída</a:t>
            </a:r>
            <a:endParaRPr>
              <a:solidFill>
                <a:schemeClr val="lt1"/>
              </a:solidFill>
            </a:endParaRPr>
          </a:p>
        </p:txBody>
      </p:sp>
      <p:grpSp>
        <p:nvGrpSpPr>
          <p:cNvPr id="789" name="Google Shape;789;p56"/>
          <p:cNvGrpSpPr/>
          <p:nvPr/>
        </p:nvGrpSpPr>
        <p:grpSpPr>
          <a:xfrm rot="-562570">
            <a:off x="-113560" y="408918"/>
            <a:ext cx="635717" cy="537668"/>
            <a:chOff x="1488250" y="1650750"/>
            <a:chExt cx="211450" cy="178850"/>
          </a:xfrm>
        </p:grpSpPr>
        <p:sp>
          <p:nvSpPr>
            <p:cNvPr id="790" name="Google Shape;790;p56"/>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56"/>
          <p:cNvSpPr txBox="1"/>
          <p:nvPr>
            <p:ph idx="1" type="subTitle"/>
          </p:nvPr>
        </p:nvSpPr>
        <p:spPr>
          <a:xfrm rot="-282">
            <a:off x="462300" y="1530524"/>
            <a:ext cx="7309800" cy="332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A </a:t>
            </a:r>
            <a:r>
              <a:rPr b="1" lang="pt-BR">
                <a:solidFill>
                  <a:schemeClr val="accent1"/>
                </a:solidFill>
              </a:rPr>
              <a:t>Realidade Diminuída (DR)</a:t>
            </a:r>
            <a:r>
              <a:rPr lang="pt-BR"/>
              <a:t> é um tipo de realidade auxiliada por computador que permite que você, por meio da tecnologia, </a:t>
            </a:r>
            <a:r>
              <a:rPr b="1" lang="pt-BR">
                <a:solidFill>
                  <a:schemeClr val="accent1"/>
                </a:solidFill>
              </a:rPr>
              <a:t>oculte </a:t>
            </a:r>
            <a:r>
              <a:rPr lang="pt-BR"/>
              <a:t>objetos da vida real do seu ambiente.</a:t>
            </a:r>
            <a:br>
              <a:rPr lang="pt-BR">
                <a:solidFill>
                  <a:schemeClr val="accent1"/>
                </a:solidFill>
              </a:rPr>
            </a:br>
            <a:br>
              <a:rPr lang="pt-BR">
                <a:solidFill>
                  <a:schemeClr val="accent1"/>
                </a:solidFill>
              </a:rPr>
            </a:br>
            <a:r>
              <a:rPr lang="pt-BR"/>
              <a:t>Isso é obtido por meio de uma combinação de programas de software e dispositivos de hardware, a maioria dos quais são </a:t>
            </a:r>
            <a:r>
              <a:rPr b="1" lang="pt-BR">
                <a:solidFill>
                  <a:schemeClr val="accent1"/>
                </a:solidFill>
              </a:rPr>
              <a:t>portáteis</a:t>
            </a:r>
            <a:r>
              <a:rPr lang="pt-BR"/>
              <a:t>.</a:t>
            </a:r>
            <a:br>
              <a:rPr lang="pt-BR"/>
            </a:br>
            <a:br>
              <a:rPr lang="pt-BR"/>
            </a:br>
            <a:endParaRPr/>
          </a:p>
        </p:txBody>
      </p:sp>
      <p:pic>
        <p:nvPicPr>
          <p:cNvPr id="794" name="Google Shape;794;p56"/>
          <p:cNvPicPr preferRelativeResize="0"/>
          <p:nvPr/>
        </p:nvPicPr>
        <p:blipFill>
          <a:blip r:embed="rId3">
            <a:alphaModFix/>
          </a:blip>
          <a:stretch>
            <a:fillRect/>
          </a:stretch>
        </p:blipFill>
        <p:spPr>
          <a:xfrm rot="-4168077">
            <a:off x="7180157" y="3057282"/>
            <a:ext cx="2994233" cy="3321888"/>
          </a:xfrm>
          <a:prstGeom prst="rect">
            <a:avLst/>
          </a:prstGeom>
          <a:noFill/>
          <a:ln>
            <a:noFill/>
          </a:ln>
        </p:spPr>
      </p:pic>
      <p:pic>
        <p:nvPicPr>
          <p:cNvPr id="795" name="Google Shape;795;p56"/>
          <p:cNvPicPr preferRelativeResize="0"/>
          <p:nvPr/>
        </p:nvPicPr>
        <p:blipFill>
          <a:blip r:embed="rId4">
            <a:alphaModFix/>
          </a:blip>
          <a:stretch>
            <a:fillRect/>
          </a:stretch>
        </p:blipFill>
        <p:spPr>
          <a:xfrm>
            <a:off x="561700" y="3024175"/>
            <a:ext cx="4376826" cy="164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7"/>
          <p:cNvSpPr/>
          <p:nvPr/>
        </p:nvSpPr>
        <p:spPr>
          <a:xfrm>
            <a:off x="1527250" y="1493450"/>
            <a:ext cx="2859300" cy="296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7"/>
          <p:cNvSpPr/>
          <p:nvPr/>
        </p:nvSpPr>
        <p:spPr>
          <a:xfrm>
            <a:off x="1643250" y="1679700"/>
            <a:ext cx="26097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7"/>
          <p:cNvSpPr/>
          <p:nvPr/>
        </p:nvSpPr>
        <p:spPr>
          <a:xfrm>
            <a:off x="1643250" y="2436875"/>
            <a:ext cx="26097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7"/>
          <p:cNvSpPr/>
          <p:nvPr/>
        </p:nvSpPr>
        <p:spPr>
          <a:xfrm>
            <a:off x="1643250" y="3162700"/>
            <a:ext cx="26097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7"/>
          <p:cNvSpPr/>
          <p:nvPr/>
        </p:nvSpPr>
        <p:spPr>
          <a:xfrm>
            <a:off x="1643250" y="3888525"/>
            <a:ext cx="26097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05" name="Google Shape;805;p57"/>
          <p:cNvGraphicFramePr/>
          <p:nvPr/>
        </p:nvGraphicFramePr>
        <p:xfrm>
          <a:off x="767000" y="1493825"/>
          <a:ext cx="3000000" cy="3000000"/>
        </p:xfrm>
        <a:graphic>
          <a:graphicData uri="http://schemas.openxmlformats.org/drawingml/2006/table">
            <a:tbl>
              <a:tblPr>
                <a:noFill/>
                <a:tableStyleId>{DFA42891-2E7D-482C-B478-90D3375BDDE4}</a:tableStyleId>
              </a:tblPr>
              <a:tblGrid>
                <a:gridCol w="757700"/>
                <a:gridCol w="2861800"/>
                <a:gridCol w="3935550"/>
              </a:tblGrid>
              <a:tr h="7400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2000">
                          <a:latin typeface="Lexend"/>
                          <a:ea typeface="Lexend"/>
                          <a:cs typeface="Lexend"/>
                          <a:sym typeface="Lexend"/>
                        </a:rPr>
                        <a:t>Diminuir</a:t>
                      </a:r>
                      <a:endParaRPr b="1" sz="2000">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a:solidFill>
                            <a:schemeClr val="dk1"/>
                          </a:solidFill>
                          <a:latin typeface="Mukta"/>
                          <a:ea typeface="Mukta"/>
                          <a:cs typeface="Mukta"/>
                          <a:sym typeface="Mukta"/>
                        </a:rPr>
                        <a:t>Os elementos visuais são reduzidos/diminuídos para um propósito específico.</a:t>
                      </a:r>
                      <a:endParaRPr>
                        <a:solidFill>
                          <a:schemeClr val="dk1"/>
                        </a:solidFill>
                        <a:latin typeface="Mukta"/>
                        <a:ea typeface="Mukta"/>
                        <a:cs typeface="Mukta"/>
                        <a:sym typeface="Muk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7400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2000">
                          <a:latin typeface="Lexend"/>
                          <a:ea typeface="Lexend"/>
                          <a:cs typeface="Lexend"/>
                          <a:sym typeface="Lexend"/>
                        </a:rPr>
                        <a:t>Transparentar</a:t>
                      </a:r>
                      <a:endParaRPr b="1" sz="2000">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a:solidFill>
                            <a:schemeClr val="dk1"/>
                          </a:solidFill>
                          <a:latin typeface="Mukta"/>
                          <a:ea typeface="Mukta"/>
                          <a:cs typeface="Mukta"/>
                          <a:sym typeface="Mukta"/>
                        </a:rPr>
                        <a:t>A realidade diminuída pode ser usada para ver através de objetos.</a:t>
                      </a:r>
                      <a:endParaRPr>
                        <a:solidFill>
                          <a:schemeClr val="dk1"/>
                        </a:solidFill>
                        <a:latin typeface="Mukta"/>
                        <a:ea typeface="Mukta"/>
                        <a:cs typeface="Mukta"/>
                        <a:sym typeface="Muk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7400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2000">
                          <a:latin typeface="Lexend"/>
                          <a:ea typeface="Lexend"/>
                          <a:cs typeface="Lexend"/>
                          <a:sym typeface="Lexend"/>
                        </a:rPr>
                        <a:t>Substituir</a:t>
                      </a:r>
                      <a:endParaRPr b="1" sz="2000">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a:solidFill>
                            <a:schemeClr val="dk1"/>
                          </a:solidFill>
                          <a:latin typeface="Mukta"/>
                          <a:ea typeface="Mukta"/>
                          <a:cs typeface="Mukta"/>
                          <a:sym typeface="Mukta"/>
                        </a:rPr>
                        <a:t>As imagens de objetos são removidas e substituídas por imagens já preparadas.</a:t>
                      </a:r>
                      <a:endParaRPr>
                        <a:solidFill>
                          <a:schemeClr val="dk1"/>
                        </a:solidFill>
                        <a:latin typeface="Mukta"/>
                        <a:ea typeface="Mukta"/>
                        <a:cs typeface="Mukta"/>
                        <a:sym typeface="Muk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7400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2000">
                          <a:latin typeface="Lexend"/>
                          <a:ea typeface="Lexend"/>
                          <a:cs typeface="Lexend"/>
                          <a:sym typeface="Lexend"/>
                        </a:rPr>
                        <a:t>Inpaint</a:t>
                      </a:r>
                      <a:endParaRPr b="1" sz="2000">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a:solidFill>
                            <a:schemeClr val="dk1"/>
                          </a:solidFill>
                          <a:latin typeface="Mukta"/>
                          <a:ea typeface="Mukta"/>
                          <a:cs typeface="Mukta"/>
                          <a:sym typeface="Mukta"/>
                        </a:rPr>
                        <a:t>Este conceito é muito semelhante ao conceito de transparência mas é gerada em tempo real.</a:t>
                      </a:r>
                      <a:endParaRPr>
                        <a:solidFill>
                          <a:schemeClr val="dk1"/>
                        </a:solidFill>
                        <a:latin typeface="Mukta"/>
                        <a:ea typeface="Mukta"/>
                        <a:cs typeface="Mukta"/>
                        <a:sym typeface="Muk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grpSp>
        <p:nvGrpSpPr>
          <p:cNvPr id="806" name="Google Shape;806;p57"/>
          <p:cNvGrpSpPr/>
          <p:nvPr/>
        </p:nvGrpSpPr>
        <p:grpSpPr>
          <a:xfrm>
            <a:off x="962317" y="1679694"/>
            <a:ext cx="385933" cy="385701"/>
            <a:chOff x="7226034" y="2144594"/>
            <a:chExt cx="385933" cy="385701"/>
          </a:xfrm>
        </p:grpSpPr>
        <p:sp>
          <p:nvSpPr>
            <p:cNvPr id="807" name="Google Shape;807;p57"/>
            <p:cNvSpPr/>
            <p:nvPr/>
          </p:nvSpPr>
          <p:spPr>
            <a:xfrm>
              <a:off x="7226034" y="2144594"/>
              <a:ext cx="291645" cy="292264"/>
            </a:xfrm>
            <a:custGeom>
              <a:rect b="b" l="l" r="r" t="t"/>
              <a:pathLst>
                <a:path extrusionOk="0" h="7554" w="7538">
                  <a:moveTo>
                    <a:pt x="5456" y="4646"/>
                  </a:moveTo>
                  <a:lnTo>
                    <a:pt x="5785" y="6534"/>
                  </a:lnTo>
                  <a:cubicBezTo>
                    <a:pt x="4423" y="7554"/>
                    <a:pt x="2518" y="7413"/>
                    <a:pt x="1320" y="6204"/>
                  </a:cubicBezTo>
                  <a:cubicBezTo>
                    <a:pt x="123" y="4995"/>
                    <a:pt x="1" y="3089"/>
                    <a:pt x="1033" y="1736"/>
                  </a:cubicBezTo>
                  <a:cubicBezTo>
                    <a:pt x="2066" y="384"/>
                    <a:pt x="3937" y="0"/>
                    <a:pt x="5419" y="837"/>
                  </a:cubicBezTo>
                  <a:cubicBezTo>
                    <a:pt x="6901" y="1674"/>
                    <a:pt x="7538" y="3475"/>
                    <a:pt x="6913" y="5058"/>
                  </a:cubicBezTo>
                  <a:lnTo>
                    <a:pt x="5687" y="4472"/>
                  </a:lnTo>
                  <a:cubicBezTo>
                    <a:pt x="5631" y="4444"/>
                    <a:pt x="5566" y="4451"/>
                    <a:pt x="5518" y="4487"/>
                  </a:cubicBezTo>
                  <a:cubicBezTo>
                    <a:pt x="5469" y="4524"/>
                    <a:pt x="5445" y="4585"/>
                    <a:pt x="5456" y="4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7238763" y="2159993"/>
              <a:ext cx="142534" cy="263711"/>
            </a:xfrm>
            <a:custGeom>
              <a:rect b="b" l="l" r="r" t="t"/>
              <a:pathLst>
                <a:path extrusionOk="0" h="6816" w="3684">
                  <a:moveTo>
                    <a:pt x="495" y="3408"/>
                  </a:moveTo>
                  <a:cubicBezTo>
                    <a:pt x="495" y="1622"/>
                    <a:pt x="1877" y="139"/>
                    <a:pt x="3659" y="13"/>
                  </a:cubicBezTo>
                  <a:cubicBezTo>
                    <a:pt x="3578" y="7"/>
                    <a:pt x="3498" y="0"/>
                    <a:pt x="3415" y="0"/>
                  </a:cubicBezTo>
                  <a:cubicBezTo>
                    <a:pt x="3333" y="0"/>
                    <a:pt x="3253" y="8"/>
                    <a:pt x="3172" y="13"/>
                  </a:cubicBezTo>
                  <a:cubicBezTo>
                    <a:pt x="1384" y="138"/>
                    <a:pt x="0" y="1628"/>
                    <a:pt x="7" y="3420"/>
                  </a:cubicBezTo>
                  <a:cubicBezTo>
                    <a:pt x="14" y="5213"/>
                    <a:pt x="1409" y="6692"/>
                    <a:pt x="3198" y="6804"/>
                  </a:cubicBezTo>
                  <a:cubicBezTo>
                    <a:pt x="3270" y="6809"/>
                    <a:pt x="3342" y="6815"/>
                    <a:pt x="3415" y="6815"/>
                  </a:cubicBezTo>
                  <a:cubicBezTo>
                    <a:pt x="3505" y="6815"/>
                    <a:pt x="3595" y="6811"/>
                    <a:pt x="3684" y="6804"/>
                  </a:cubicBezTo>
                  <a:cubicBezTo>
                    <a:pt x="1891" y="6690"/>
                    <a:pt x="496" y="5203"/>
                    <a:pt x="495" y="340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7"/>
            <p:cNvSpPr/>
            <p:nvPr/>
          </p:nvSpPr>
          <p:spPr>
            <a:xfrm>
              <a:off x="7232766" y="2240468"/>
              <a:ext cx="21666" cy="51342"/>
            </a:xfrm>
            <a:custGeom>
              <a:rect b="b" l="l" r="r" t="t"/>
              <a:pathLst>
                <a:path extrusionOk="0" h="1327" w="560">
                  <a:moveTo>
                    <a:pt x="258" y="1"/>
                  </a:moveTo>
                  <a:lnTo>
                    <a:pt x="559" y="121"/>
                  </a:lnTo>
                  <a:cubicBezTo>
                    <a:pt x="406" y="505"/>
                    <a:pt x="326" y="914"/>
                    <a:pt x="325" y="1327"/>
                  </a:cubicBezTo>
                  <a:lnTo>
                    <a:pt x="1" y="1327"/>
                  </a:lnTo>
                  <a:cubicBezTo>
                    <a:pt x="2" y="872"/>
                    <a:pt x="90" y="423"/>
                    <a:pt x="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7"/>
            <p:cNvSpPr/>
            <p:nvPr/>
          </p:nvSpPr>
          <p:spPr>
            <a:xfrm>
              <a:off x="7233539" y="2260896"/>
              <a:ext cx="15708" cy="12613"/>
            </a:xfrm>
            <a:custGeom>
              <a:rect b="b" l="l" r="r" t="t"/>
              <a:pathLst>
                <a:path extrusionOk="0" h="326" w="406">
                  <a:moveTo>
                    <a:pt x="210" y="325"/>
                  </a:moveTo>
                  <a:cubicBezTo>
                    <a:pt x="91" y="325"/>
                    <a:pt x="1" y="199"/>
                    <a:pt x="71" y="73"/>
                  </a:cubicBezTo>
                  <a:cubicBezTo>
                    <a:pt x="95" y="28"/>
                    <a:pt x="145" y="1"/>
                    <a:pt x="197" y="1"/>
                  </a:cubicBezTo>
                  <a:lnTo>
                    <a:pt x="214" y="1"/>
                  </a:lnTo>
                  <a:cubicBezTo>
                    <a:pt x="277" y="1"/>
                    <a:pt x="335" y="37"/>
                    <a:pt x="359" y="96"/>
                  </a:cubicBezTo>
                  <a:cubicBezTo>
                    <a:pt x="405" y="214"/>
                    <a:pt x="320" y="325"/>
                    <a:pt x="210"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7"/>
            <p:cNvSpPr/>
            <p:nvPr/>
          </p:nvSpPr>
          <p:spPr>
            <a:xfrm>
              <a:off x="7362455" y="2316532"/>
              <a:ext cx="87439" cy="107210"/>
            </a:xfrm>
            <a:custGeom>
              <a:rect b="b" l="l" r="r" t="t"/>
              <a:pathLst>
                <a:path extrusionOk="0" h="2771" w="2260">
                  <a:moveTo>
                    <a:pt x="1930" y="149"/>
                  </a:moveTo>
                  <a:lnTo>
                    <a:pt x="1673" y="27"/>
                  </a:lnTo>
                  <a:cubicBezTo>
                    <a:pt x="1619" y="0"/>
                    <a:pt x="1553" y="7"/>
                    <a:pt x="1504" y="43"/>
                  </a:cubicBezTo>
                  <a:cubicBezTo>
                    <a:pt x="1456" y="81"/>
                    <a:pt x="1432" y="142"/>
                    <a:pt x="1443" y="202"/>
                  </a:cubicBezTo>
                  <a:lnTo>
                    <a:pt x="1772" y="2091"/>
                  </a:lnTo>
                  <a:cubicBezTo>
                    <a:pt x="1258" y="2477"/>
                    <a:pt x="642" y="2708"/>
                    <a:pt x="1" y="2758"/>
                  </a:cubicBezTo>
                  <a:cubicBezTo>
                    <a:pt x="73" y="2763"/>
                    <a:pt x="145" y="2769"/>
                    <a:pt x="218" y="2769"/>
                  </a:cubicBezTo>
                  <a:cubicBezTo>
                    <a:pt x="954" y="2770"/>
                    <a:pt x="1670" y="2532"/>
                    <a:pt x="2259" y="2091"/>
                  </a:cubicBezTo>
                  <a:lnTo>
                    <a:pt x="1930" y="202"/>
                  </a:lnTo>
                  <a:cubicBezTo>
                    <a:pt x="1928" y="184"/>
                    <a:pt x="1927" y="166"/>
                    <a:pt x="1930" y="1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7361487" y="2159993"/>
              <a:ext cx="148028" cy="180295"/>
            </a:xfrm>
            <a:custGeom>
              <a:rect b="b" l="l" r="r" t="t"/>
              <a:pathLst>
                <a:path extrusionOk="0" h="4660" w="3826">
                  <a:moveTo>
                    <a:pt x="243" y="0"/>
                  </a:moveTo>
                  <a:cubicBezTo>
                    <a:pt x="161" y="0"/>
                    <a:pt x="81" y="8"/>
                    <a:pt x="0" y="13"/>
                  </a:cubicBezTo>
                  <a:cubicBezTo>
                    <a:pt x="1045" y="84"/>
                    <a:pt x="1999" y="635"/>
                    <a:pt x="2585" y="1504"/>
                  </a:cubicBezTo>
                  <a:cubicBezTo>
                    <a:pt x="3170" y="2374"/>
                    <a:pt x="3321" y="3463"/>
                    <a:pt x="2994" y="4460"/>
                  </a:cubicBezTo>
                  <a:lnTo>
                    <a:pt x="3412" y="4660"/>
                  </a:lnTo>
                  <a:cubicBezTo>
                    <a:pt x="3826" y="3610"/>
                    <a:pt x="3695" y="2424"/>
                    <a:pt x="3060" y="1491"/>
                  </a:cubicBezTo>
                  <a:cubicBezTo>
                    <a:pt x="2426" y="559"/>
                    <a:pt x="1371"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7289176" y="2304306"/>
              <a:ext cx="163581" cy="75059"/>
            </a:xfrm>
            <a:custGeom>
              <a:rect b="b" l="l" r="r" t="t"/>
              <a:pathLst>
                <a:path extrusionOk="0" h="1940" w="4228">
                  <a:moveTo>
                    <a:pt x="4212" y="1183"/>
                  </a:moveTo>
                  <a:cubicBezTo>
                    <a:pt x="4228" y="1378"/>
                    <a:pt x="4163" y="1570"/>
                    <a:pt x="4031" y="1714"/>
                  </a:cubicBezTo>
                  <a:cubicBezTo>
                    <a:pt x="3898" y="1858"/>
                    <a:pt x="3712" y="1940"/>
                    <a:pt x="3517" y="1940"/>
                  </a:cubicBezTo>
                  <a:lnTo>
                    <a:pt x="711" y="1940"/>
                  </a:lnTo>
                  <a:cubicBezTo>
                    <a:pt x="516" y="1940"/>
                    <a:pt x="330" y="1858"/>
                    <a:pt x="198" y="1714"/>
                  </a:cubicBezTo>
                  <a:cubicBezTo>
                    <a:pt x="65" y="1570"/>
                    <a:pt x="0" y="1378"/>
                    <a:pt x="16" y="1183"/>
                  </a:cubicBezTo>
                  <a:cubicBezTo>
                    <a:pt x="32" y="935"/>
                    <a:pt x="118" y="696"/>
                    <a:pt x="267" y="498"/>
                  </a:cubicBezTo>
                  <a:cubicBezTo>
                    <a:pt x="513" y="184"/>
                    <a:pt x="889" y="0"/>
                    <a:pt x="1287" y="0"/>
                  </a:cubicBezTo>
                  <a:lnTo>
                    <a:pt x="1306" y="0"/>
                  </a:lnTo>
                  <a:lnTo>
                    <a:pt x="1306" y="414"/>
                  </a:lnTo>
                  <a:cubicBezTo>
                    <a:pt x="1307" y="511"/>
                    <a:pt x="1350" y="603"/>
                    <a:pt x="1424" y="664"/>
                  </a:cubicBezTo>
                  <a:cubicBezTo>
                    <a:pt x="1499" y="726"/>
                    <a:pt x="1598" y="750"/>
                    <a:pt x="1692" y="731"/>
                  </a:cubicBezTo>
                  <a:lnTo>
                    <a:pt x="2114" y="647"/>
                  </a:lnTo>
                  <a:lnTo>
                    <a:pt x="2536" y="731"/>
                  </a:lnTo>
                  <a:cubicBezTo>
                    <a:pt x="2631" y="750"/>
                    <a:pt x="2729" y="726"/>
                    <a:pt x="2804" y="664"/>
                  </a:cubicBezTo>
                  <a:cubicBezTo>
                    <a:pt x="2879" y="603"/>
                    <a:pt x="2922" y="511"/>
                    <a:pt x="2922" y="414"/>
                  </a:cubicBezTo>
                  <a:lnTo>
                    <a:pt x="2922" y="0"/>
                  </a:lnTo>
                  <a:lnTo>
                    <a:pt x="2942" y="0"/>
                  </a:lnTo>
                  <a:cubicBezTo>
                    <a:pt x="3340" y="0"/>
                    <a:pt x="3716" y="184"/>
                    <a:pt x="3961" y="498"/>
                  </a:cubicBezTo>
                  <a:cubicBezTo>
                    <a:pt x="4109" y="697"/>
                    <a:pt x="4196" y="936"/>
                    <a:pt x="4212" y="1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p:nvPr/>
          </p:nvSpPr>
          <p:spPr>
            <a:xfrm>
              <a:off x="7402189" y="2304306"/>
              <a:ext cx="50568" cy="75059"/>
            </a:xfrm>
            <a:custGeom>
              <a:rect b="b" l="l" r="r" t="t"/>
              <a:pathLst>
                <a:path extrusionOk="0" h="1940" w="1307">
                  <a:moveTo>
                    <a:pt x="1040" y="497"/>
                  </a:moveTo>
                  <a:cubicBezTo>
                    <a:pt x="795" y="184"/>
                    <a:pt x="419" y="0"/>
                    <a:pt x="21" y="0"/>
                  </a:cubicBezTo>
                  <a:lnTo>
                    <a:pt x="1" y="0"/>
                  </a:lnTo>
                  <a:lnTo>
                    <a:pt x="1" y="88"/>
                  </a:lnTo>
                  <a:cubicBezTo>
                    <a:pt x="219" y="172"/>
                    <a:pt x="411" y="314"/>
                    <a:pt x="555" y="498"/>
                  </a:cubicBezTo>
                  <a:cubicBezTo>
                    <a:pt x="704" y="697"/>
                    <a:pt x="791" y="935"/>
                    <a:pt x="806" y="1184"/>
                  </a:cubicBezTo>
                  <a:cubicBezTo>
                    <a:pt x="823" y="1378"/>
                    <a:pt x="757" y="1570"/>
                    <a:pt x="624" y="1714"/>
                  </a:cubicBezTo>
                  <a:cubicBezTo>
                    <a:pt x="492" y="1858"/>
                    <a:pt x="306" y="1940"/>
                    <a:pt x="111" y="1940"/>
                  </a:cubicBezTo>
                  <a:lnTo>
                    <a:pt x="596" y="1940"/>
                  </a:lnTo>
                  <a:cubicBezTo>
                    <a:pt x="791" y="1940"/>
                    <a:pt x="977" y="1858"/>
                    <a:pt x="1110" y="1714"/>
                  </a:cubicBezTo>
                  <a:cubicBezTo>
                    <a:pt x="1242" y="1570"/>
                    <a:pt x="1307" y="1378"/>
                    <a:pt x="1291" y="1184"/>
                  </a:cubicBezTo>
                  <a:cubicBezTo>
                    <a:pt x="1276" y="935"/>
                    <a:pt x="1189" y="696"/>
                    <a:pt x="1040" y="4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7327169" y="2222941"/>
              <a:ext cx="87633" cy="89683"/>
            </a:xfrm>
            <a:custGeom>
              <a:rect b="b" l="l" r="r" t="t"/>
              <a:pathLst>
                <a:path extrusionOk="0" h="2318" w="2265">
                  <a:moveTo>
                    <a:pt x="2263" y="647"/>
                  </a:moveTo>
                  <a:lnTo>
                    <a:pt x="2263" y="1132"/>
                  </a:lnTo>
                  <a:cubicBezTo>
                    <a:pt x="2264" y="1530"/>
                    <a:pt x="2055" y="1897"/>
                    <a:pt x="1714" y="2101"/>
                  </a:cubicBezTo>
                  <a:cubicBezTo>
                    <a:pt x="1356" y="2317"/>
                    <a:pt x="908" y="2317"/>
                    <a:pt x="550" y="2101"/>
                  </a:cubicBezTo>
                  <a:cubicBezTo>
                    <a:pt x="209" y="1897"/>
                    <a:pt x="0" y="1530"/>
                    <a:pt x="1" y="1132"/>
                  </a:cubicBezTo>
                  <a:lnTo>
                    <a:pt x="1" y="485"/>
                  </a:lnTo>
                  <a:cubicBezTo>
                    <a:pt x="1" y="485"/>
                    <a:pt x="1456" y="647"/>
                    <a:pt x="1456" y="1"/>
                  </a:cubicBezTo>
                  <a:cubicBezTo>
                    <a:pt x="1456" y="1"/>
                    <a:pt x="1617" y="647"/>
                    <a:pt x="2263" y="6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a:off x="7360559" y="2247664"/>
              <a:ext cx="54243" cy="62833"/>
            </a:xfrm>
            <a:custGeom>
              <a:rect b="b" l="l" r="r" t="t"/>
              <a:pathLst>
                <a:path extrusionOk="0" h="1624" w="1402">
                  <a:moveTo>
                    <a:pt x="907" y="0"/>
                  </a:moveTo>
                  <a:lnTo>
                    <a:pt x="907" y="488"/>
                  </a:lnTo>
                  <a:cubicBezTo>
                    <a:pt x="907" y="886"/>
                    <a:pt x="693" y="1256"/>
                    <a:pt x="346" y="1461"/>
                  </a:cubicBezTo>
                  <a:cubicBezTo>
                    <a:pt x="239" y="1524"/>
                    <a:pt x="122" y="1569"/>
                    <a:pt x="0" y="1594"/>
                  </a:cubicBezTo>
                  <a:cubicBezTo>
                    <a:pt x="81" y="1612"/>
                    <a:pt x="164" y="1622"/>
                    <a:pt x="247" y="1623"/>
                  </a:cubicBezTo>
                  <a:cubicBezTo>
                    <a:pt x="456" y="1624"/>
                    <a:pt x="661" y="1567"/>
                    <a:pt x="840" y="1461"/>
                  </a:cubicBezTo>
                  <a:cubicBezTo>
                    <a:pt x="1188" y="1256"/>
                    <a:pt x="1401" y="886"/>
                    <a:pt x="1400" y="488"/>
                  </a:cubicBezTo>
                  <a:lnTo>
                    <a:pt x="1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7327208" y="2188623"/>
              <a:ext cx="87555" cy="59196"/>
            </a:xfrm>
            <a:custGeom>
              <a:rect b="b" l="l" r="r" t="t"/>
              <a:pathLst>
                <a:path extrusionOk="0" h="1530" w="2263">
                  <a:moveTo>
                    <a:pt x="2262" y="1223"/>
                  </a:moveTo>
                  <a:lnTo>
                    <a:pt x="2262" y="1530"/>
                  </a:lnTo>
                  <a:cubicBezTo>
                    <a:pt x="1616" y="1530"/>
                    <a:pt x="1455" y="883"/>
                    <a:pt x="1455" y="883"/>
                  </a:cubicBezTo>
                  <a:cubicBezTo>
                    <a:pt x="1455" y="1530"/>
                    <a:pt x="0" y="1368"/>
                    <a:pt x="0" y="1368"/>
                  </a:cubicBezTo>
                  <a:lnTo>
                    <a:pt x="0" y="1223"/>
                  </a:lnTo>
                  <a:cubicBezTo>
                    <a:pt x="0" y="861"/>
                    <a:pt x="165" y="513"/>
                    <a:pt x="457" y="298"/>
                  </a:cubicBezTo>
                  <a:cubicBezTo>
                    <a:pt x="858" y="1"/>
                    <a:pt x="1404" y="1"/>
                    <a:pt x="1805" y="298"/>
                  </a:cubicBezTo>
                  <a:cubicBezTo>
                    <a:pt x="2097" y="513"/>
                    <a:pt x="2262" y="861"/>
                    <a:pt x="2262" y="1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7360559" y="2190906"/>
              <a:ext cx="54243" cy="57571"/>
            </a:xfrm>
            <a:custGeom>
              <a:rect b="b" l="l" r="r" t="t"/>
              <a:pathLst>
                <a:path extrusionOk="0" h="1488" w="1402">
                  <a:moveTo>
                    <a:pt x="1063" y="339"/>
                  </a:moveTo>
                  <a:cubicBezTo>
                    <a:pt x="847" y="122"/>
                    <a:pt x="553" y="0"/>
                    <a:pt x="247" y="1"/>
                  </a:cubicBezTo>
                  <a:cubicBezTo>
                    <a:pt x="164" y="1"/>
                    <a:pt x="81" y="11"/>
                    <a:pt x="0" y="29"/>
                  </a:cubicBezTo>
                  <a:cubicBezTo>
                    <a:pt x="529" y="144"/>
                    <a:pt x="907" y="614"/>
                    <a:pt x="907" y="1154"/>
                  </a:cubicBezTo>
                  <a:lnTo>
                    <a:pt x="907" y="1322"/>
                  </a:lnTo>
                  <a:cubicBezTo>
                    <a:pt x="1047" y="1431"/>
                    <a:pt x="1222" y="1487"/>
                    <a:pt x="1400" y="1484"/>
                  </a:cubicBezTo>
                  <a:lnTo>
                    <a:pt x="1400" y="1154"/>
                  </a:lnTo>
                  <a:cubicBezTo>
                    <a:pt x="1401" y="849"/>
                    <a:pt x="1279" y="555"/>
                    <a:pt x="1063" y="33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7306509" y="2241783"/>
              <a:ext cx="20738" cy="31687"/>
            </a:xfrm>
            <a:custGeom>
              <a:rect b="b" l="l" r="r" t="t"/>
              <a:pathLst>
                <a:path extrusionOk="0" h="819" w="536">
                  <a:moveTo>
                    <a:pt x="535" y="0"/>
                  </a:moveTo>
                  <a:lnTo>
                    <a:pt x="535" y="818"/>
                  </a:lnTo>
                  <a:lnTo>
                    <a:pt x="459" y="818"/>
                  </a:lnTo>
                  <a:cubicBezTo>
                    <a:pt x="263" y="818"/>
                    <a:pt x="90" y="684"/>
                    <a:pt x="52" y="493"/>
                  </a:cubicBezTo>
                  <a:cubicBezTo>
                    <a:pt x="1" y="230"/>
                    <a:pt x="200" y="0"/>
                    <a:pt x="453" y="0"/>
                  </a:cubicBezTo>
                  <a:lnTo>
                    <a:pt x="5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7"/>
            <p:cNvSpPr/>
            <p:nvPr/>
          </p:nvSpPr>
          <p:spPr>
            <a:xfrm>
              <a:off x="7414725" y="2241783"/>
              <a:ext cx="19035" cy="31687"/>
            </a:xfrm>
            <a:custGeom>
              <a:rect b="b" l="l" r="r" t="t"/>
              <a:pathLst>
                <a:path extrusionOk="0" h="819" w="492">
                  <a:moveTo>
                    <a:pt x="490" y="409"/>
                  </a:moveTo>
                  <a:cubicBezTo>
                    <a:pt x="490" y="634"/>
                    <a:pt x="308" y="818"/>
                    <a:pt x="82" y="818"/>
                  </a:cubicBezTo>
                  <a:lnTo>
                    <a:pt x="0" y="818"/>
                  </a:lnTo>
                  <a:lnTo>
                    <a:pt x="0" y="0"/>
                  </a:lnTo>
                  <a:lnTo>
                    <a:pt x="82" y="0"/>
                  </a:lnTo>
                  <a:cubicBezTo>
                    <a:pt x="191" y="0"/>
                    <a:pt x="295" y="43"/>
                    <a:pt x="372" y="120"/>
                  </a:cubicBezTo>
                  <a:cubicBezTo>
                    <a:pt x="448" y="197"/>
                    <a:pt x="492" y="300"/>
                    <a:pt x="490" y="4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7"/>
            <p:cNvSpPr/>
            <p:nvPr/>
          </p:nvSpPr>
          <p:spPr>
            <a:xfrm>
              <a:off x="7339705" y="2304306"/>
              <a:ext cx="62562" cy="29134"/>
            </a:xfrm>
            <a:custGeom>
              <a:rect b="b" l="l" r="r" t="t"/>
              <a:pathLst>
                <a:path extrusionOk="0" h="753" w="1617">
                  <a:moveTo>
                    <a:pt x="1617" y="0"/>
                  </a:moveTo>
                  <a:lnTo>
                    <a:pt x="1617" y="416"/>
                  </a:lnTo>
                  <a:cubicBezTo>
                    <a:pt x="1616" y="513"/>
                    <a:pt x="1573" y="605"/>
                    <a:pt x="1498" y="666"/>
                  </a:cubicBezTo>
                  <a:cubicBezTo>
                    <a:pt x="1423" y="728"/>
                    <a:pt x="1325" y="752"/>
                    <a:pt x="1230" y="733"/>
                  </a:cubicBezTo>
                  <a:lnTo>
                    <a:pt x="808" y="649"/>
                  </a:lnTo>
                  <a:lnTo>
                    <a:pt x="386" y="733"/>
                  </a:lnTo>
                  <a:cubicBezTo>
                    <a:pt x="292" y="752"/>
                    <a:pt x="193" y="728"/>
                    <a:pt x="118" y="666"/>
                  </a:cubicBezTo>
                  <a:cubicBezTo>
                    <a:pt x="44" y="605"/>
                    <a:pt x="1" y="513"/>
                    <a:pt x="1" y="416"/>
                  </a:cubicBezTo>
                  <a:lnTo>
                    <a:pt x="1" y="0"/>
                  </a:lnTo>
                  <a:lnTo>
                    <a:pt x="226" y="0"/>
                  </a:lnTo>
                  <a:cubicBezTo>
                    <a:pt x="584" y="217"/>
                    <a:pt x="1032" y="217"/>
                    <a:pt x="1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7436701" y="2316532"/>
              <a:ext cx="167257" cy="208384"/>
            </a:xfrm>
            <a:custGeom>
              <a:rect b="b" l="l" r="r" t="t"/>
              <a:pathLst>
                <a:path extrusionOk="0" h="5386" w="4323">
                  <a:moveTo>
                    <a:pt x="4237" y="4762"/>
                  </a:moveTo>
                  <a:lnTo>
                    <a:pt x="3862" y="5046"/>
                  </a:lnTo>
                  <a:lnTo>
                    <a:pt x="3486" y="5332"/>
                  </a:lnTo>
                  <a:cubicBezTo>
                    <a:pt x="3414" y="5385"/>
                    <a:pt x="3312" y="5371"/>
                    <a:pt x="3258" y="5300"/>
                  </a:cubicBezTo>
                  <a:lnTo>
                    <a:pt x="1746" y="3306"/>
                  </a:lnTo>
                  <a:lnTo>
                    <a:pt x="941" y="4310"/>
                  </a:lnTo>
                  <a:cubicBezTo>
                    <a:pt x="910" y="4349"/>
                    <a:pt x="858" y="4365"/>
                    <a:pt x="811" y="4354"/>
                  </a:cubicBezTo>
                  <a:cubicBezTo>
                    <a:pt x="763" y="4341"/>
                    <a:pt x="726" y="4302"/>
                    <a:pt x="716" y="4253"/>
                  </a:cubicBezTo>
                  <a:lnTo>
                    <a:pt x="340" y="2091"/>
                  </a:lnTo>
                  <a:lnTo>
                    <a:pt x="11" y="202"/>
                  </a:lnTo>
                  <a:cubicBezTo>
                    <a:pt x="0" y="142"/>
                    <a:pt x="23" y="81"/>
                    <a:pt x="73" y="43"/>
                  </a:cubicBezTo>
                  <a:cubicBezTo>
                    <a:pt x="121" y="7"/>
                    <a:pt x="186" y="0"/>
                    <a:pt x="242" y="27"/>
                  </a:cubicBezTo>
                  <a:lnTo>
                    <a:pt x="1468" y="615"/>
                  </a:lnTo>
                  <a:lnTo>
                    <a:pt x="3950" y="1803"/>
                  </a:lnTo>
                  <a:cubicBezTo>
                    <a:pt x="3995" y="1825"/>
                    <a:pt x="4023" y="1872"/>
                    <a:pt x="4022" y="1921"/>
                  </a:cubicBezTo>
                  <a:cubicBezTo>
                    <a:pt x="4021" y="1970"/>
                    <a:pt x="3990" y="2015"/>
                    <a:pt x="3945" y="2035"/>
                  </a:cubicBezTo>
                  <a:lnTo>
                    <a:pt x="2759" y="2540"/>
                  </a:lnTo>
                  <a:lnTo>
                    <a:pt x="4270" y="4533"/>
                  </a:lnTo>
                  <a:cubicBezTo>
                    <a:pt x="4322" y="4606"/>
                    <a:pt x="4309" y="4708"/>
                    <a:pt x="4237" y="476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7437088" y="2316687"/>
              <a:ext cx="166909" cy="207572"/>
            </a:xfrm>
            <a:custGeom>
              <a:rect b="b" l="l" r="r" t="t"/>
              <a:pathLst>
                <a:path extrusionOk="0" h="5365" w="4314">
                  <a:moveTo>
                    <a:pt x="4260" y="4529"/>
                  </a:moveTo>
                  <a:lnTo>
                    <a:pt x="2750" y="2535"/>
                  </a:lnTo>
                  <a:lnTo>
                    <a:pt x="3935" y="2030"/>
                  </a:lnTo>
                  <a:cubicBezTo>
                    <a:pt x="3980" y="2010"/>
                    <a:pt x="4011" y="1966"/>
                    <a:pt x="4012" y="1916"/>
                  </a:cubicBezTo>
                  <a:cubicBezTo>
                    <a:pt x="4013" y="1866"/>
                    <a:pt x="3985" y="1820"/>
                    <a:pt x="3941" y="1798"/>
                  </a:cubicBezTo>
                  <a:lnTo>
                    <a:pt x="1458" y="610"/>
                  </a:lnTo>
                  <a:lnTo>
                    <a:pt x="232" y="23"/>
                  </a:lnTo>
                  <a:cubicBezTo>
                    <a:pt x="184" y="0"/>
                    <a:pt x="131" y="2"/>
                    <a:pt x="85" y="26"/>
                  </a:cubicBezTo>
                  <a:cubicBezTo>
                    <a:pt x="40" y="50"/>
                    <a:pt x="8" y="95"/>
                    <a:pt x="1" y="145"/>
                  </a:cubicBezTo>
                  <a:lnTo>
                    <a:pt x="971" y="611"/>
                  </a:lnTo>
                  <a:lnTo>
                    <a:pt x="3453" y="1799"/>
                  </a:lnTo>
                  <a:cubicBezTo>
                    <a:pt x="3498" y="1821"/>
                    <a:pt x="3526" y="1868"/>
                    <a:pt x="3525" y="1917"/>
                  </a:cubicBezTo>
                  <a:cubicBezTo>
                    <a:pt x="3524" y="1967"/>
                    <a:pt x="3494" y="2011"/>
                    <a:pt x="3449" y="2031"/>
                  </a:cubicBezTo>
                  <a:lnTo>
                    <a:pt x="2454" y="2455"/>
                  </a:lnTo>
                  <a:cubicBezTo>
                    <a:pt x="2408" y="2474"/>
                    <a:pt x="2374" y="2513"/>
                    <a:pt x="2361" y="2562"/>
                  </a:cubicBezTo>
                  <a:cubicBezTo>
                    <a:pt x="2348" y="2610"/>
                    <a:pt x="2358" y="2662"/>
                    <a:pt x="2389" y="2701"/>
                  </a:cubicBezTo>
                  <a:lnTo>
                    <a:pt x="3774" y="4529"/>
                  </a:lnTo>
                  <a:cubicBezTo>
                    <a:pt x="3826" y="4601"/>
                    <a:pt x="3812" y="4703"/>
                    <a:pt x="3741" y="4757"/>
                  </a:cubicBezTo>
                  <a:lnTo>
                    <a:pt x="3366" y="5042"/>
                  </a:lnTo>
                  <a:lnTo>
                    <a:pt x="3169" y="5191"/>
                  </a:lnTo>
                  <a:lnTo>
                    <a:pt x="3249" y="5296"/>
                  </a:lnTo>
                  <a:cubicBezTo>
                    <a:pt x="3275" y="5331"/>
                    <a:pt x="3313" y="5353"/>
                    <a:pt x="3356" y="5359"/>
                  </a:cubicBezTo>
                  <a:cubicBezTo>
                    <a:pt x="3399" y="5364"/>
                    <a:pt x="3442" y="5354"/>
                    <a:pt x="3476" y="5328"/>
                  </a:cubicBezTo>
                  <a:lnTo>
                    <a:pt x="3852" y="5042"/>
                  </a:lnTo>
                  <a:lnTo>
                    <a:pt x="4227" y="4757"/>
                  </a:lnTo>
                  <a:cubicBezTo>
                    <a:pt x="4299" y="4704"/>
                    <a:pt x="4313" y="4602"/>
                    <a:pt x="4260" y="4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p:nvPr/>
          </p:nvSpPr>
          <p:spPr>
            <a:xfrm>
              <a:off x="7232379" y="2153686"/>
              <a:ext cx="379588" cy="376608"/>
            </a:xfrm>
            <a:custGeom>
              <a:rect b="b" l="l" r="r" t="t"/>
              <a:pathLst>
                <a:path extrusionOk="0" h="9734" w="9811">
                  <a:moveTo>
                    <a:pt x="3573" y="1139"/>
                  </a:moveTo>
                  <a:cubicBezTo>
                    <a:pt x="4108" y="1140"/>
                    <a:pt x="4542" y="1574"/>
                    <a:pt x="4542" y="2109"/>
                  </a:cubicBezTo>
                  <a:lnTo>
                    <a:pt x="4542" y="2251"/>
                  </a:lnTo>
                  <a:cubicBezTo>
                    <a:pt x="4304" y="2178"/>
                    <a:pt x="4119" y="1987"/>
                    <a:pt x="4053" y="1747"/>
                  </a:cubicBezTo>
                  <a:cubicBezTo>
                    <a:pt x="4034" y="1673"/>
                    <a:pt x="3969" y="1624"/>
                    <a:pt x="3895" y="1624"/>
                  </a:cubicBezTo>
                  <a:cubicBezTo>
                    <a:pt x="3889" y="1624"/>
                    <a:pt x="3883" y="1624"/>
                    <a:pt x="3876" y="1625"/>
                  </a:cubicBezTo>
                  <a:cubicBezTo>
                    <a:pt x="3795" y="1636"/>
                    <a:pt x="3734" y="1704"/>
                    <a:pt x="3734" y="1786"/>
                  </a:cubicBezTo>
                  <a:cubicBezTo>
                    <a:pt x="3735" y="1847"/>
                    <a:pt x="3709" y="1904"/>
                    <a:pt x="3663" y="1942"/>
                  </a:cubicBezTo>
                  <a:cubicBezTo>
                    <a:pt x="3507" y="2082"/>
                    <a:pt x="3133" y="2128"/>
                    <a:pt x="2806" y="2128"/>
                  </a:cubicBezTo>
                  <a:cubicBezTo>
                    <a:pt x="2735" y="2128"/>
                    <a:pt x="2667" y="2125"/>
                    <a:pt x="2603" y="2122"/>
                  </a:cubicBezTo>
                  <a:lnTo>
                    <a:pt x="2603" y="2109"/>
                  </a:lnTo>
                  <a:cubicBezTo>
                    <a:pt x="2603" y="1574"/>
                    <a:pt x="3037" y="1140"/>
                    <a:pt x="3573" y="1139"/>
                  </a:cubicBezTo>
                  <a:close/>
                  <a:moveTo>
                    <a:pt x="2280" y="2449"/>
                  </a:moveTo>
                  <a:lnTo>
                    <a:pt x="2280" y="2908"/>
                  </a:lnTo>
                  <a:cubicBezTo>
                    <a:pt x="2182" y="2874"/>
                    <a:pt x="2117" y="2781"/>
                    <a:pt x="2117" y="2678"/>
                  </a:cubicBezTo>
                  <a:cubicBezTo>
                    <a:pt x="2117" y="2575"/>
                    <a:pt x="2182" y="2483"/>
                    <a:pt x="2280" y="2449"/>
                  </a:cubicBezTo>
                  <a:close/>
                  <a:moveTo>
                    <a:pt x="4884" y="2449"/>
                  </a:moveTo>
                  <a:cubicBezTo>
                    <a:pt x="4982" y="2483"/>
                    <a:pt x="5047" y="2575"/>
                    <a:pt x="5047" y="2678"/>
                  </a:cubicBezTo>
                  <a:cubicBezTo>
                    <a:pt x="5047" y="2781"/>
                    <a:pt x="4982" y="2874"/>
                    <a:pt x="4884" y="2908"/>
                  </a:cubicBezTo>
                  <a:lnTo>
                    <a:pt x="4884" y="2449"/>
                  </a:lnTo>
                  <a:close/>
                  <a:moveTo>
                    <a:pt x="3898" y="2170"/>
                  </a:moveTo>
                  <a:cubicBezTo>
                    <a:pt x="4045" y="2392"/>
                    <a:pt x="4279" y="2542"/>
                    <a:pt x="4542" y="2585"/>
                  </a:cubicBezTo>
                  <a:lnTo>
                    <a:pt x="4542" y="2904"/>
                  </a:lnTo>
                  <a:cubicBezTo>
                    <a:pt x="4542" y="3443"/>
                    <a:pt x="4110" y="3891"/>
                    <a:pt x="3573" y="3891"/>
                  </a:cubicBezTo>
                  <a:cubicBezTo>
                    <a:pt x="3566" y="3891"/>
                    <a:pt x="3560" y="3891"/>
                    <a:pt x="3553" y="3891"/>
                  </a:cubicBezTo>
                  <a:cubicBezTo>
                    <a:pt x="3027" y="3881"/>
                    <a:pt x="2602" y="3451"/>
                    <a:pt x="2602" y="2922"/>
                  </a:cubicBezTo>
                  <a:lnTo>
                    <a:pt x="2602" y="2450"/>
                  </a:lnTo>
                  <a:lnTo>
                    <a:pt x="2603" y="2450"/>
                  </a:lnTo>
                  <a:cubicBezTo>
                    <a:pt x="2666" y="2454"/>
                    <a:pt x="2741" y="2457"/>
                    <a:pt x="2824" y="2457"/>
                  </a:cubicBezTo>
                  <a:cubicBezTo>
                    <a:pt x="3163" y="2457"/>
                    <a:pt x="3630" y="2411"/>
                    <a:pt x="3878" y="2189"/>
                  </a:cubicBezTo>
                  <a:cubicBezTo>
                    <a:pt x="3885" y="2183"/>
                    <a:pt x="3892" y="2176"/>
                    <a:pt x="3898" y="2170"/>
                  </a:cubicBezTo>
                  <a:close/>
                  <a:moveTo>
                    <a:pt x="4238" y="4064"/>
                  </a:moveTo>
                  <a:lnTo>
                    <a:pt x="4238" y="4317"/>
                  </a:lnTo>
                  <a:cubicBezTo>
                    <a:pt x="4238" y="4366"/>
                    <a:pt x="4215" y="4412"/>
                    <a:pt x="4178" y="4442"/>
                  </a:cubicBezTo>
                  <a:cubicBezTo>
                    <a:pt x="4148" y="4467"/>
                    <a:pt x="4112" y="4479"/>
                    <a:pt x="4074" y="4479"/>
                  </a:cubicBezTo>
                  <a:cubicBezTo>
                    <a:pt x="4063" y="4479"/>
                    <a:pt x="4052" y="4478"/>
                    <a:pt x="4041" y="4476"/>
                  </a:cubicBezTo>
                  <a:lnTo>
                    <a:pt x="3744" y="4418"/>
                  </a:lnTo>
                  <a:lnTo>
                    <a:pt x="3743" y="4216"/>
                  </a:lnTo>
                  <a:cubicBezTo>
                    <a:pt x="3909" y="4196"/>
                    <a:pt x="4069" y="4144"/>
                    <a:pt x="4215" y="4064"/>
                  </a:cubicBezTo>
                  <a:close/>
                  <a:moveTo>
                    <a:pt x="2949" y="4064"/>
                  </a:moveTo>
                  <a:cubicBezTo>
                    <a:pt x="3095" y="4144"/>
                    <a:pt x="3255" y="4196"/>
                    <a:pt x="3420" y="4216"/>
                  </a:cubicBezTo>
                  <a:lnTo>
                    <a:pt x="3420" y="4418"/>
                  </a:lnTo>
                  <a:lnTo>
                    <a:pt x="3124" y="4477"/>
                  </a:lnTo>
                  <a:cubicBezTo>
                    <a:pt x="3113" y="4479"/>
                    <a:pt x="3102" y="4480"/>
                    <a:pt x="3092" y="4480"/>
                  </a:cubicBezTo>
                  <a:cubicBezTo>
                    <a:pt x="3033" y="4480"/>
                    <a:pt x="2978" y="4450"/>
                    <a:pt x="2946" y="4396"/>
                  </a:cubicBezTo>
                  <a:cubicBezTo>
                    <a:pt x="2932" y="4371"/>
                    <a:pt x="2926" y="4343"/>
                    <a:pt x="2926" y="4313"/>
                  </a:cubicBezTo>
                  <a:lnTo>
                    <a:pt x="2926" y="4064"/>
                  </a:lnTo>
                  <a:close/>
                  <a:moveTo>
                    <a:pt x="2603" y="4069"/>
                  </a:moveTo>
                  <a:lnTo>
                    <a:pt x="2603" y="4311"/>
                  </a:lnTo>
                  <a:cubicBezTo>
                    <a:pt x="2602" y="4457"/>
                    <a:pt x="2669" y="4596"/>
                    <a:pt x="2782" y="4688"/>
                  </a:cubicBezTo>
                  <a:cubicBezTo>
                    <a:pt x="2871" y="4760"/>
                    <a:pt x="2980" y="4798"/>
                    <a:pt x="3091" y="4798"/>
                  </a:cubicBezTo>
                  <a:cubicBezTo>
                    <a:pt x="3124" y="4798"/>
                    <a:pt x="3157" y="4795"/>
                    <a:pt x="3189" y="4788"/>
                  </a:cubicBezTo>
                  <a:lnTo>
                    <a:pt x="3420" y="4742"/>
                  </a:lnTo>
                  <a:lnTo>
                    <a:pt x="3420" y="5680"/>
                  </a:lnTo>
                  <a:lnTo>
                    <a:pt x="2451" y="5680"/>
                  </a:lnTo>
                  <a:lnTo>
                    <a:pt x="2451" y="5038"/>
                  </a:lnTo>
                  <a:cubicBezTo>
                    <a:pt x="2451" y="4964"/>
                    <a:pt x="2405" y="4898"/>
                    <a:pt x="2335" y="4877"/>
                  </a:cubicBezTo>
                  <a:cubicBezTo>
                    <a:pt x="2316" y="4872"/>
                    <a:pt x="2298" y="4869"/>
                    <a:pt x="2280" y="4869"/>
                  </a:cubicBezTo>
                  <a:cubicBezTo>
                    <a:pt x="2185" y="4869"/>
                    <a:pt x="2109" y="4941"/>
                    <a:pt x="2109" y="5031"/>
                  </a:cubicBezTo>
                  <a:lnTo>
                    <a:pt x="2109" y="5669"/>
                  </a:lnTo>
                  <a:cubicBezTo>
                    <a:pt x="1970" y="5656"/>
                    <a:pt x="1842" y="5590"/>
                    <a:pt x="1753" y="5483"/>
                  </a:cubicBezTo>
                  <a:cubicBezTo>
                    <a:pt x="1664" y="5377"/>
                    <a:pt x="1621" y="5239"/>
                    <a:pt x="1633" y="5101"/>
                  </a:cubicBezTo>
                  <a:lnTo>
                    <a:pt x="1633" y="5094"/>
                  </a:lnTo>
                  <a:cubicBezTo>
                    <a:pt x="1646" y="4878"/>
                    <a:pt x="1721" y="4670"/>
                    <a:pt x="1851" y="4496"/>
                  </a:cubicBezTo>
                  <a:cubicBezTo>
                    <a:pt x="2034" y="4259"/>
                    <a:pt x="2305" y="4105"/>
                    <a:pt x="2603" y="4069"/>
                  </a:cubicBezTo>
                  <a:close/>
                  <a:moveTo>
                    <a:pt x="4542" y="4055"/>
                  </a:moveTo>
                  <a:cubicBezTo>
                    <a:pt x="4759" y="4081"/>
                    <a:pt x="4964" y="4170"/>
                    <a:pt x="5132" y="4310"/>
                  </a:cubicBezTo>
                  <a:cubicBezTo>
                    <a:pt x="5124" y="4350"/>
                    <a:pt x="5122" y="4391"/>
                    <a:pt x="5128" y="4432"/>
                  </a:cubicBezTo>
                  <a:lnTo>
                    <a:pt x="5326" y="5568"/>
                  </a:lnTo>
                  <a:cubicBezTo>
                    <a:pt x="5243" y="5635"/>
                    <a:pt x="5143" y="5676"/>
                    <a:pt x="5037" y="5687"/>
                  </a:cubicBezTo>
                  <a:lnTo>
                    <a:pt x="5037" y="5037"/>
                  </a:lnTo>
                  <a:cubicBezTo>
                    <a:pt x="5037" y="4955"/>
                    <a:pt x="4979" y="4882"/>
                    <a:pt x="4899" y="4871"/>
                  </a:cubicBezTo>
                  <a:cubicBezTo>
                    <a:pt x="4891" y="4870"/>
                    <a:pt x="4883" y="4869"/>
                    <a:pt x="4876" y="4869"/>
                  </a:cubicBezTo>
                  <a:cubicBezTo>
                    <a:pt x="4786" y="4869"/>
                    <a:pt x="4713" y="4941"/>
                    <a:pt x="4713" y="5031"/>
                  </a:cubicBezTo>
                  <a:lnTo>
                    <a:pt x="4713" y="5680"/>
                  </a:lnTo>
                  <a:lnTo>
                    <a:pt x="3744" y="5680"/>
                  </a:lnTo>
                  <a:lnTo>
                    <a:pt x="3744" y="4743"/>
                  </a:lnTo>
                  <a:lnTo>
                    <a:pt x="3969" y="4789"/>
                  </a:lnTo>
                  <a:cubicBezTo>
                    <a:pt x="4000" y="4795"/>
                    <a:pt x="4031" y="4798"/>
                    <a:pt x="4062" y="4798"/>
                  </a:cubicBezTo>
                  <a:cubicBezTo>
                    <a:pt x="4172" y="4798"/>
                    <a:pt x="4280" y="4760"/>
                    <a:pt x="4367" y="4688"/>
                  </a:cubicBezTo>
                  <a:cubicBezTo>
                    <a:pt x="4478" y="4596"/>
                    <a:pt x="4542" y="4457"/>
                    <a:pt x="4542" y="4311"/>
                  </a:cubicBezTo>
                  <a:lnTo>
                    <a:pt x="4542" y="4055"/>
                  </a:lnTo>
                  <a:close/>
                  <a:moveTo>
                    <a:pt x="5461" y="4385"/>
                  </a:moveTo>
                  <a:lnTo>
                    <a:pt x="9098" y="6128"/>
                  </a:lnTo>
                  <a:lnTo>
                    <a:pt x="7988" y="6600"/>
                  </a:lnTo>
                  <a:cubicBezTo>
                    <a:pt x="7961" y="6612"/>
                    <a:pt x="7937" y="6630"/>
                    <a:pt x="7919" y="6653"/>
                  </a:cubicBezTo>
                  <a:cubicBezTo>
                    <a:pt x="7874" y="6714"/>
                    <a:pt x="7876" y="6792"/>
                    <a:pt x="7919" y="6849"/>
                  </a:cubicBezTo>
                  <a:lnTo>
                    <a:pt x="9429" y="8845"/>
                  </a:lnTo>
                  <a:lnTo>
                    <a:pt x="9429" y="8846"/>
                  </a:lnTo>
                  <a:lnTo>
                    <a:pt x="8676" y="9415"/>
                  </a:lnTo>
                  <a:lnTo>
                    <a:pt x="7165" y="7418"/>
                  </a:lnTo>
                  <a:cubicBezTo>
                    <a:pt x="7136" y="7378"/>
                    <a:pt x="7088" y="7354"/>
                    <a:pt x="7038" y="7353"/>
                  </a:cubicBezTo>
                  <a:lnTo>
                    <a:pt x="7036" y="7353"/>
                  </a:lnTo>
                  <a:cubicBezTo>
                    <a:pt x="6986" y="7353"/>
                    <a:pt x="6940" y="7376"/>
                    <a:pt x="6910" y="7414"/>
                  </a:cubicBezTo>
                  <a:lnTo>
                    <a:pt x="6152" y="8359"/>
                  </a:lnTo>
                  <a:lnTo>
                    <a:pt x="5461" y="4385"/>
                  </a:lnTo>
                  <a:close/>
                  <a:moveTo>
                    <a:pt x="3581" y="1"/>
                  </a:moveTo>
                  <a:cubicBezTo>
                    <a:pt x="3226" y="6"/>
                    <a:pt x="2872" y="58"/>
                    <a:pt x="2531" y="157"/>
                  </a:cubicBezTo>
                  <a:cubicBezTo>
                    <a:pt x="2193" y="265"/>
                    <a:pt x="1871" y="420"/>
                    <a:pt x="1574" y="614"/>
                  </a:cubicBezTo>
                  <a:cubicBezTo>
                    <a:pt x="1282" y="816"/>
                    <a:pt x="1020" y="1058"/>
                    <a:pt x="794" y="1331"/>
                  </a:cubicBezTo>
                  <a:cubicBezTo>
                    <a:pt x="573" y="1608"/>
                    <a:pt x="392" y="1916"/>
                    <a:pt x="258" y="2244"/>
                  </a:cubicBezTo>
                  <a:cubicBezTo>
                    <a:pt x="236" y="2298"/>
                    <a:pt x="244" y="2359"/>
                    <a:pt x="281" y="2405"/>
                  </a:cubicBezTo>
                  <a:cubicBezTo>
                    <a:pt x="312" y="2445"/>
                    <a:pt x="359" y="2468"/>
                    <a:pt x="408" y="2468"/>
                  </a:cubicBezTo>
                  <a:cubicBezTo>
                    <a:pt x="416" y="2468"/>
                    <a:pt x="424" y="2467"/>
                    <a:pt x="432" y="2466"/>
                  </a:cubicBezTo>
                  <a:cubicBezTo>
                    <a:pt x="490" y="2458"/>
                    <a:pt x="539" y="2419"/>
                    <a:pt x="560" y="2364"/>
                  </a:cubicBezTo>
                  <a:cubicBezTo>
                    <a:pt x="682" y="2066"/>
                    <a:pt x="846" y="1787"/>
                    <a:pt x="1047" y="1535"/>
                  </a:cubicBezTo>
                  <a:cubicBezTo>
                    <a:pt x="1253" y="1286"/>
                    <a:pt x="1491" y="1066"/>
                    <a:pt x="1757" y="883"/>
                  </a:cubicBezTo>
                  <a:cubicBezTo>
                    <a:pt x="2027" y="706"/>
                    <a:pt x="2319" y="567"/>
                    <a:pt x="2627" y="468"/>
                  </a:cubicBezTo>
                  <a:cubicBezTo>
                    <a:pt x="2937" y="379"/>
                    <a:pt x="3258" y="330"/>
                    <a:pt x="3581" y="325"/>
                  </a:cubicBezTo>
                  <a:cubicBezTo>
                    <a:pt x="3583" y="325"/>
                    <a:pt x="3585" y="325"/>
                    <a:pt x="3588" y="325"/>
                  </a:cubicBezTo>
                  <a:cubicBezTo>
                    <a:pt x="4633" y="325"/>
                    <a:pt x="5614" y="826"/>
                    <a:pt x="6225" y="1671"/>
                  </a:cubicBezTo>
                  <a:cubicBezTo>
                    <a:pt x="6837" y="2519"/>
                    <a:pt x="7001" y="3609"/>
                    <a:pt x="6666" y="4598"/>
                  </a:cubicBezTo>
                  <a:lnTo>
                    <a:pt x="5601" y="4090"/>
                  </a:lnTo>
                  <a:cubicBezTo>
                    <a:pt x="5558" y="4069"/>
                    <a:pt x="5510" y="4058"/>
                    <a:pt x="5463" y="4058"/>
                  </a:cubicBezTo>
                  <a:cubicBezTo>
                    <a:pt x="5427" y="4058"/>
                    <a:pt x="5391" y="4064"/>
                    <a:pt x="5357" y="4076"/>
                  </a:cubicBezTo>
                  <a:cubicBezTo>
                    <a:pt x="5139" y="3892"/>
                    <a:pt x="4872" y="3777"/>
                    <a:pt x="4589" y="3744"/>
                  </a:cubicBezTo>
                  <a:cubicBezTo>
                    <a:pt x="4710" y="3597"/>
                    <a:pt x="4796" y="3426"/>
                    <a:pt x="4843" y="3242"/>
                  </a:cubicBezTo>
                  <a:cubicBezTo>
                    <a:pt x="5133" y="3224"/>
                    <a:pt x="5363" y="2989"/>
                    <a:pt x="5374" y="2699"/>
                  </a:cubicBezTo>
                  <a:cubicBezTo>
                    <a:pt x="5384" y="2409"/>
                    <a:pt x="5173" y="2158"/>
                    <a:pt x="4884" y="2119"/>
                  </a:cubicBezTo>
                  <a:lnTo>
                    <a:pt x="4884" y="2110"/>
                  </a:lnTo>
                  <a:cubicBezTo>
                    <a:pt x="4884" y="1393"/>
                    <a:pt x="4301" y="812"/>
                    <a:pt x="3582" y="812"/>
                  </a:cubicBezTo>
                  <a:cubicBezTo>
                    <a:pt x="2863" y="812"/>
                    <a:pt x="2280" y="1393"/>
                    <a:pt x="2280" y="2110"/>
                  </a:cubicBezTo>
                  <a:lnTo>
                    <a:pt x="2280" y="2119"/>
                  </a:lnTo>
                  <a:cubicBezTo>
                    <a:pt x="1991" y="2157"/>
                    <a:pt x="1780" y="2408"/>
                    <a:pt x="1792" y="2698"/>
                  </a:cubicBezTo>
                  <a:cubicBezTo>
                    <a:pt x="1802" y="2988"/>
                    <a:pt x="2031" y="3223"/>
                    <a:pt x="2322" y="3241"/>
                  </a:cubicBezTo>
                  <a:cubicBezTo>
                    <a:pt x="2368" y="3425"/>
                    <a:pt x="2454" y="3596"/>
                    <a:pt x="2575" y="3742"/>
                  </a:cubicBezTo>
                  <a:cubicBezTo>
                    <a:pt x="2187" y="3788"/>
                    <a:pt x="1833" y="3987"/>
                    <a:pt x="1592" y="4294"/>
                  </a:cubicBezTo>
                  <a:cubicBezTo>
                    <a:pt x="1423" y="4519"/>
                    <a:pt x="1323" y="4788"/>
                    <a:pt x="1307" y="5068"/>
                  </a:cubicBezTo>
                  <a:cubicBezTo>
                    <a:pt x="1286" y="5309"/>
                    <a:pt x="1368" y="5546"/>
                    <a:pt x="1531" y="5725"/>
                  </a:cubicBezTo>
                  <a:cubicBezTo>
                    <a:pt x="1695" y="5902"/>
                    <a:pt x="1926" y="6004"/>
                    <a:pt x="2168" y="6004"/>
                  </a:cubicBezTo>
                  <a:lnTo>
                    <a:pt x="4995" y="6004"/>
                  </a:lnTo>
                  <a:cubicBezTo>
                    <a:pt x="5134" y="6003"/>
                    <a:pt x="5271" y="5969"/>
                    <a:pt x="5395" y="5904"/>
                  </a:cubicBezTo>
                  <a:lnTo>
                    <a:pt x="5450" y="6224"/>
                  </a:lnTo>
                  <a:cubicBezTo>
                    <a:pt x="4906" y="6609"/>
                    <a:pt x="4254" y="6815"/>
                    <a:pt x="3586" y="6815"/>
                  </a:cubicBezTo>
                  <a:cubicBezTo>
                    <a:pt x="3585" y="6815"/>
                    <a:pt x="3583" y="6815"/>
                    <a:pt x="3581" y="6815"/>
                  </a:cubicBezTo>
                  <a:cubicBezTo>
                    <a:pt x="1784" y="6812"/>
                    <a:pt x="328" y="5361"/>
                    <a:pt x="326" y="3570"/>
                  </a:cubicBezTo>
                  <a:cubicBezTo>
                    <a:pt x="326" y="3481"/>
                    <a:pt x="252" y="3408"/>
                    <a:pt x="163" y="3408"/>
                  </a:cubicBezTo>
                  <a:cubicBezTo>
                    <a:pt x="73" y="3408"/>
                    <a:pt x="0" y="3481"/>
                    <a:pt x="0" y="3570"/>
                  </a:cubicBezTo>
                  <a:cubicBezTo>
                    <a:pt x="0" y="4874"/>
                    <a:pt x="713" y="6075"/>
                    <a:pt x="1862" y="6701"/>
                  </a:cubicBezTo>
                  <a:cubicBezTo>
                    <a:pt x="2399" y="6994"/>
                    <a:pt x="2991" y="7139"/>
                    <a:pt x="3581" y="7139"/>
                  </a:cubicBezTo>
                  <a:cubicBezTo>
                    <a:pt x="4254" y="7139"/>
                    <a:pt x="4925" y="6951"/>
                    <a:pt x="5512" y="6576"/>
                  </a:cubicBezTo>
                  <a:lnTo>
                    <a:pt x="5846" y="8488"/>
                  </a:lnTo>
                  <a:cubicBezTo>
                    <a:pt x="5864" y="8600"/>
                    <a:pt x="5947" y="8690"/>
                    <a:pt x="6057" y="8718"/>
                  </a:cubicBezTo>
                  <a:cubicBezTo>
                    <a:pt x="6082" y="8725"/>
                    <a:pt x="6108" y="8729"/>
                    <a:pt x="6133" y="8729"/>
                  </a:cubicBezTo>
                  <a:cubicBezTo>
                    <a:pt x="6219" y="8729"/>
                    <a:pt x="6303" y="8690"/>
                    <a:pt x="6359" y="8621"/>
                  </a:cubicBezTo>
                  <a:lnTo>
                    <a:pt x="7038" y="7777"/>
                  </a:lnTo>
                  <a:lnTo>
                    <a:pt x="8427" y="9605"/>
                  </a:lnTo>
                  <a:cubicBezTo>
                    <a:pt x="8480" y="9674"/>
                    <a:pt x="8557" y="9719"/>
                    <a:pt x="8642" y="9731"/>
                  </a:cubicBezTo>
                  <a:cubicBezTo>
                    <a:pt x="8658" y="9733"/>
                    <a:pt x="8673" y="9734"/>
                    <a:pt x="8689" y="9734"/>
                  </a:cubicBezTo>
                  <a:cubicBezTo>
                    <a:pt x="8759" y="9734"/>
                    <a:pt x="8828" y="9711"/>
                    <a:pt x="8885" y="9668"/>
                  </a:cubicBezTo>
                  <a:lnTo>
                    <a:pt x="9638" y="9101"/>
                  </a:lnTo>
                  <a:cubicBezTo>
                    <a:pt x="9782" y="8991"/>
                    <a:pt x="9810" y="8788"/>
                    <a:pt x="9701" y="8644"/>
                  </a:cubicBezTo>
                  <a:lnTo>
                    <a:pt x="8312" y="6816"/>
                  </a:lnTo>
                  <a:lnTo>
                    <a:pt x="9311" y="6392"/>
                  </a:lnTo>
                  <a:cubicBezTo>
                    <a:pt x="9416" y="6346"/>
                    <a:pt x="9485" y="6244"/>
                    <a:pt x="9486" y="6130"/>
                  </a:cubicBezTo>
                  <a:cubicBezTo>
                    <a:pt x="9488" y="6018"/>
                    <a:pt x="9424" y="5914"/>
                    <a:pt x="9321" y="5866"/>
                  </a:cubicBezTo>
                  <a:lnTo>
                    <a:pt x="6960" y="4739"/>
                  </a:lnTo>
                  <a:cubicBezTo>
                    <a:pt x="7094" y="4363"/>
                    <a:pt x="7162" y="3968"/>
                    <a:pt x="7163" y="3570"/>
                  </a:cubicBezTo>
                  <a:cubicBezTo>
                    <a:pt x="7161" y="1600"/>
                    <a:pt x="5558" y="3"/>
                    <a:pt x="3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7"/>
          <p:cNvGrpSpPr/>
          <p:nvPr/>
        </p:nvGrpSpPr>
        <p:grpSpPr>
          <a:xfrm>
            <a:off x="966303" y="3888529"/>
            <a:ext cx="377963" cy="377034"/>
            <a:chOff x="8046223" y="2755354"/>
            <a:chExt cx="377963" cy="377034"/>
          </a:xfrm>
        </p:grpSpPr>
        <p:sp>
          <p:nvSpPr>
            <p:cNvPr id="826" name="Google Shape;826;p57"/>
            <p:cNvSpPr/>
            <p:nvPr/>
          </p:nvSpPr>
          <p:spPr>
            <a:xfrm>
              <a:off x="8053303" y="2836642"/>
              <a:ext cx="263363" cy="289130"/>
            </a:xfrm>
            <a:custGeom>
              <a:rect b="b" l="l" r="r" t="t"/>
              <a:pathLst>
                <a:path extrusionOk="0" h="7473" w="6807">
                  <a:moveTo>
                    <a:pt x="6807" y="2624"/>
                  </a:moveTo>
                  <a:lnTo>
                    <a:pt x="6807" y="6985"/>
                  </a:lnTo>
                  <a:cubicBezTo>
                    <a:pt x="6807" y="7254"/>
                    <a:pt x="6588" y="7473"/>
                    <a:pt x="6320" y="7473"/>
                  </a:cubicBezTo>
                  <a:lnTo>
                    <a:pt x="486" y="7473"/>
                  </a:lnTo>
                  <a:cubicBezTo>
                    <a:pt x="218" y="7473"/>
                    <a:pt x="0" y="7254"/>
                    <a:pt x="0" y="6985"/>
                  </a:cubicBezTo>
                  <a:lnTo>
                    <a:pt x="0" y="488"/>
                  </a:lnTo>
                  <a:cubicBezTo>
                    <a:pt x="0" y="219"/>
                    <a:pt x="218" y="0"/>
                    <a:pt x="486" y="0"/>
                  </a:cubicBezTo>
                  <a:lnTo>
                    <a:pt x="5628"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8251976" y="2836642"/>
              <a:ext cx="65425" cy="289130"/>
            </a:xfrm>
            <a:custGeom>
              <a:rect b="b" l="l" r="r" t="t"/>
              <a:pathLst>
                <a:path extrusionOk="0" h="7473" w="1691">
                  <a:moveTo>
                    <a:pt x="495" y="0"/>
                  </a:moveTo>
                  <a:lnTo>
                    <a:pt x="0" y="0"/>
                  </a:lnTo>
                  <a:lnTo>
                    <a:pt x="1196" y="2632"/>
                  </a:lnTo>
                  <a:lnTo>
                    <a:pt x="1196" y="6985"/>
                  </a:lnTo>
                  <a:cubicBezTo>
                    <a:pt x="1196" y="7254"/>
                    <a:pt x="974" y="7473"/>
                    <a:pt x="701" y="7473"/>
                  </a:cubicBezTo>
                  <a:lnTo>
                    <a:pt x="1203" y="7473"/>
                  </a:lnTo>
                  <a:cubicBezTo>
                    <a:pt x="1472" y="7473"/>
                    <a:pt x="1691" y="7254"/>
                    <a:pt x="1691" y="6985"/>
                  </a:cubicBezTo>
                  <a:lnTo>
                    <a:pt x="1691" y="263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8078336" y="2861675"/>
              <a:ext cx="213298" cy="238330"/>
            </a:xfrm>
            <a:custGeom>
              <a:rect b="b" l="l" r="r" t="t"/>
              <a:pathLst>
                <a:path extrusionOk="0" h="6160" w="5513">
                  <a:moveTo>
                    <a:pt x="5513" y="1403"/>
                  </a:moveTo>
                  <a:lnTo>
                    <a:pt x="5513" y="6160"/>
                  </a:lnTo>
                  <a:lnTo>
                    <a:pt x="0" y="6160"/>
                  </a:lnTo>
                  <a:lnTo>
                    <a:pt x="0" y="0"/>
                  </a:lnTo>
                  <a:lnTo>
                    <a:pt x="4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8293723" y="2785881"/>
              <a:ext cx="99395" cy="99433"/>
            </a:xfrm>
            <a:custGeom>
              <a:rect b="b" l="l" r="r" t="t"/>
              <a:pathLst>
                <a:path extrusionOk="0" h="2570" w="2569">
                  <a:moveTo>
                    <a:pt x="2569" y="1293"/>
                  </a:moveTo>
                  <a:lnTo>
                    <a:pt x="1295" y="2569"/>
                  </a:lnTo>
                  <a:cubicBezTo>
                    <a:pt x="1213" y="1891"/>
                    <a:pt x="679" y="1355"/>
                    <a:pt x="0" y="1275"/>
                  </a:cubicBezTo>
                  <a:lnTo>
                    <a:pt x="12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8239479" y="2831342"/>
              <a:ext cx="108177" cy="108216"/>
            </a:xfrm>
            <a:custGeom>
              <a:rect b="b" l="l" r="r" t="t"/>
              <a:pathLst>
                <a:path extrusionOk="0" h="2797" w="2796">
                  <a:moveTo>
                    <a:pt x="2274" y="2625"/>
                  </a:moveTo>
                  <a:lnTo>
                    <a:pt x="2192" y="2707"/>
                  </a:lnTo>
                  <a:cubicBezTo>
                    <a:pt x="2103" y="2796"/>
                    <a:pt x="1958" y="2796"/>
                    <a:pt x="1868" y="2707"/>
                  </a:cubicBezTo>
                  <a:lnTo>
                    <a:pt x="90" y="928"/>
                  </a:lnTo>
                  <a:cubicBezTo>
                    <a:pt x="1" y="839"/>
                    <a:pt x="1" y="694"/>
                    <a:pt x="90" y="604"/>
                  </a:cubicBezTo>
                  <a:lnTo>
                    <a:pt x="171" y="523"/>
                  </a:lnTo>
                  <a:cubicBezTo>
                    <a:pt x="547" y="147"/>
                    <a:pt x="1094" y="1"/>
                    <a:pt x="1607" y="138"/>
                  </a:cubicBezTo>
                  <a:cubicBezTo>
                    <a:pt x="2121" y="275"/>
                    <a:pt x="2521" y="676"/>
                    <a:pt x="2658" y="1190"/>
                  </a:cubicBezTo>
                  <a:cubicBezTo>
                    <a:pt x="2796" y="1702"/>
                    <a:pt x="2649" y="2250"/>
                    <a:pt x="2274" y="26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8277434" y="2834514"/>
              <a:ext cx="68597" cy="105043"/>
            </a:xfrm>
            <a:custGeom>
              <a:rect b="b" l="l" r="r" t="t"/>
              <a:pathLst>
                <a:path extrusionOk="0" h="2715" w="1773">
                  <a:moveTo>
                    <a:pt x="1716" y="1312"/>
                  </a:moveTo>
                  <a:cubicBezTo>
                    <a:pt x="1634" y="634"/>
                    <a:pt x="1100" y="98"/>
                    <a:pt x="421" y="18"/>
                  </a:cubicBezTo>
                  <a:cubicBezTo>
                    <a:pt x="282" y="1"/>
                    <a:pt x="140" y="5"/>
                    <a:pt x="0" y="28"/>
                  </a:cubicBezTo>
                  <a:cubicBezTo>
                    <a:pt x="550" y="120"/>
                    <a:pt x="1000" y="511"/>
                    <a:pt x="1170" y="1040"/>
                  </a:cubicBezTo>
                  <a:cubicBezTo>
                    <a:pt x="1339" y="1570"/>
                    <a:pt x="1199" y="2150"/>
                    <a:pt x="806" y="2543"/>
                  </a:cubicBezTo>
                  <a:lnTo>
                    <a:pt x="887" y="2625"/>
                  </a:lnTo>
                  <a:cubicBezTo>
                    <a:pt x="977" y="2714"/>
                    <a:pt x="1122" y="2714"/>
                    <a:pt x="1211" y="2625"/>
                  </a:cubicBezTo>
                  <a:lnTo>
                    <a:pt x="1293" y="2543"/>
                  </a:lnTo>
                  <a:cubicBezTo>
                    <a:pt x="1616" y="2221"/>
                    <a:pt x="1773" y="1766"/>
                    <a:pt x="1716" y="131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8343053" y="2761274"/>
              <a:ext cx="74710" cy="74672"/>
            </a:xfrm>
            <a:custGeom>
              <a:rect b="b" l="l" r="r" t="t"/>
              <a:pathLst>
                <a:path extrusionOk="0" h="1930" w="1931">
                  <a:moveTo>
                    <a:pt x="1847" y="1747"/>
                  </a:moveTo>
                  <a:lnTo>
                    <a:pt x="1294" y="1929"/>
                  </a:lnTo>
                  <a:lnTo>
                    <a:pt x="0" y="637"/>
                  </a:lnTo>
                  <a:lnTo>
                    <a:pt x="184" y="83"/>
                  </a:lnTo>
                  <a:cubicBezTo>
                    <a:pt x="197" y="47"/>
                    <a:pt x="228" y="18"/>
                    <a:pt x="267" y="10"/>
                  </a:cubicBezTo>
                  <a:cubicBezTo>
                    <a:pt x="306" y="0"/>
                    <a:pt x="346" y="12"/>
                    <a:pt x="374" y="40"/>
                  </a:cubicBezTo>
                  <a:lnTo>
                    <a:pt x="1133" y="797"/>
                  </a:lnTo>
                  <a:lnTo>
                    <a:pt x="1890" y="1557"/>
                  </a:lnTo>
                  <a:cubicBezTo>
                    <a:pt x="1919" y="1585"/>
                    <a:pt x="1930" y="1625"/>
                    <a:pt x="1921" y="1664"/>
                  </a:cubicBezTo>
                  <a:cubicBezTo>
                    <a:pt x="1912" y="1703"/>
                    <a:pt x="1884" y="1733"/>
                    <a:pt x="1847" y="17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8103561" y="2999953"/>
              <a:ext cx="163581" cy="75059"/>
            </a:xfrm>
            <a:custGeom>
              <a:rect b="b" l="l" r="r" t="t"/>
              <a:pathLst>
                <a:path extrusionOk="0" h="1940" w="4228">
                  <a:moveTo>
                    <a:pt x="4212" y="1183"/>
                  </a:moveTo>
                  <a:cubicBezTo>
                    <a:pt x="4228" y="1377"/>
                    <a:pt x="4163" y="1571"/>
                    <a:pt x="4030" y="1713"/>
                  </a:cubicBezTo>
                  <a:cubicBezTo>
                    <a:pt x="3898" y="1857"/>
                    <a:pt x="3712" y="1939"/>
                    <a:pt x="3517" y="1939"/>
                  </a:cubicBezTo>
                  <a:lnTo>
                    <a:pt x="711" y="1939"/>
                  </a:lnTo>
                  <a:cubicBezTo>
                    <a:pt x="516" y="1939"/>
                    <a:pt x="330" y="1857"/>
                    <a:pt x="198" y="1713"/>
                  </a:cubicBezTo>
                  <a:cubicBezTo>
                    <a:pt x="65" y="1569"/>
                    <a:pt x="0" y="1377"/>
                    <a:pt x="16" y="1183"/>
                  </a:cubicBezTo>
                  <a:cubicBezTo>
                    <a:pt x="32" y="935"/>
                    <a:pt x="119" y="697"/>
                    <a:pt x="267" y="497"/>
                  </a:cubicBezTo>
                  <a:cubicBezTo>
                    <a:pt x="513" y="183"/>
                    <a:pt x="888" y="1"/>
                    <a:pt x="1286" y="1"/>
                  </a:cubicBezTo>
                  <a:lnTo>
                    <a:pt x="1306" y="1"/>
                  </a:lnTo>
                  <a:lnTo>
                    <a:pt x="1306" y="414"/>
                  </a:lnTo>
                  <a:cubicBezTo>
                    <a:pt x="1306" y="511"/>
                    <a:pt x="1349" y="602"/>
                    <a:pt x="1424" y="664"/>
                  </a:cubicBezTo>
                  <a:cubicBezTo>
                    <a:pt x="1499" y="725"/>
                    <a:pt x="1597" y="749"/>
                    <a:pt x="1692" y="730"/>
                  </a:cubicBezTo>
                  <a:lnTo>
                    <a:pt x="2114" y="646"/>
                  </a:lnTo>
                  <a:lnTo>
                    <a:pt x="2536" y="730"/>
                  </a:lnTo>
                  <a:cubicBezTo>
                    <a:pt x="2631" y="749"/>
                    <a:pt x="2729" y="725"/>
                    <a:pt x="2804" y="664"/>
                  </a:cubicBezTo>
                  <a:cubicBezTo>
                    <a:pt x="2878" y="602"/>
                    <a:pt x="2921" y="511"/>
                    <a:pt x="2922" y="414"/>
                  </a:cubicBezTo>
                  <a:lnTo>
                    <a:pt x="2922" y="1"/>
                  </a:lnTo>
                  <a:lnTo>
                    <a:pt x="2941" y="1"/>
                  </a:lnTo>
                  <a:cubicBezTo>
                    <a:pt x="3339" y="1"/>
                    <a:pt x="3716" y="184"/>
                    <a:pt x="3961" y="498"/>
                  </a:cubicBezTo>
                  <a:cubicBezTo>
                    <a:pt x="4109" y="697"/>
                    <a:pt x="4196" y="935"/>
                    <a:pt x="4212" y="1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8216575" y="2999914"/>
              <a:ext cx="50568" cy="75097"/>
            </a:xfrm>
            <a:custGeom>
              <a:rect b="b" l="l" r="r" t="t"/>
              <a:pathLst>
                <a:path extrusionOk="0" h="1941" w="1307">
                  <a:moveTo>
                    <a:pt x="1040" y="498"/>
                  </a:moveTo>
                  <a:cubicBezTo>
                    <a:pt x="794" y="184"/>
                    <a:pt x="418" y="2"/>
                    <a:pt x="20" y="1"/>
                  </a:cubicBezTo>
                  <a:lnTo>
                    <a:pt x="0" y="1"/>
                  </a:lnTo>
                  <a:lnTo>
                    <a:pt x="0" y="89"/>
                  </a:lnTo>
                  <a:cubicBezTo>
                    <a:pt x="219" y="174"/>
                    <a:pt x="411" y="315"/>
                    <a:pt x="555" y="498"/>
                  </a:cubicBezTo>
                  <a:cubicBezTo>
                    <a:pt x="704" y="698"/>
                    <a:pt x="791" y="936"/>
                    <a:pt x="806" y="1184"/>
                  </a:cubicBezTo>
                  <a:cubicBezTo>
                    <a:pt x="823" y="1378"/>
                    <a:pt x="756" y="1572"/>
                    <a:pt x="624" y="1714"/>
                  </a:cubicBezTo>
                  <a:cubicBezTo>
                    <a:pt x="492" y="1858"/>
                    <a:pt x="306" y="1940"/>
                    <a:pt x="111" y="1940"/>
                  </a:cubicBezTo>
                  <a:lnTo>
                    <a:pt x="596" y="1940"/>
                  </a:lnTo>
                  <a:cubicBezTo>
                    <a:pt x="791" y="1940"/>
                    <a:pt x="977" y="1858"/>
                    <a:pt x="1109" y="1714"/>
                  </a:cubicBezTo>
                  <a:cubicBezTo>
                    <a:pt x="1242" y="1572"/>
                    <a:pt x="1307" y="1378"/>
                    <a:pt x="1291" y="1184"/>
                  </a:cubicBezTo>
                  <a:cubicBezTo>
                    <a:pt x="1275" y="936"/>
                    <a:pt x="1189" y="698"/>
                    <a:pt x="1040" y="49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8141516" y="2918588"/>
              <a:ext cx="87633" cy="89645"/>
            </a:xfrm>
            <a:custGeom>
              <a:rect b="b" l="l" r="r" t="t"/>
              <a:pathLst>
                <a:path extrusionOk="0" h="2317" w="2265">
                  <a:moveTo>
                    <a:pt x="2264" y="647"/>
                  </a:moveTo>
                  <a:lnTo>
                    <a:pt x="2264" y="1132"/>
                  </a:lnTo>
                  <a:cubicBezTo>
                    <a:pt x="2265" y="1529"/>
                    <a:pt x="2056" y="1898"/>
                    <a:pt x="1715" y="2102"/>
                  </a:cubicBezTo>
                  <a:cubicBezTo>
                    <a:pt x="1357" y="2317"/>
                    <a:pt x="909" y="2317"/>
                    <a:pt x="551" y="2102"/>
                  </a:cubicBezTo>
                  <a:cubicBezTo>
                    <a:pt x="210" y="1898"/>
                    <a:pt x="1" y="1529"/>
                    <a:pt x="2" y="1132"/>
                  </a:cubicBezTo>
                  <a:lnTo>
                    <a:pt x="2" y="485"/>
                  </a:lnTo>
                  <a:cubicBezTo>
                    <a:pt x="2" y="485"/>
                    <a:pt x="1456" y="647"/>
                    <a:pt x="1456" y="0"/>
                  </a:cubicBezTo>
                  <a:cubicBezTo>
                    <a:pt x="1456" y="0"/>
                    <a:pt x="1618" y="647"/>
                    <a:pt x="2264" y="6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8174945" y="2943272"/>
              <a:ext cx="54205" cy="62871"/>
            </a:xfrm>
            <a:custGeom>
              <a:rect b="b" l="l" r="r" t="t"/>
              <a:pathLst>
                <a:path extrusionOk="0" h="1625" w="1401">
                  <a:moveTo>
                    <a:pt x="906" y="1"/>
                  </a:moveTo>
                  <a:lnTo>
                    <a:pt x="906" y="488"/>
                  </a:lnTo>
                  <a:cubicBezTo>
                    <a:pt x="906" y="887"/>
                    <a:pt x="693" y="1257"/>
                    <a:pt x="346" y="1461"/>
                  </a:cubicBezTo>
                  <a:cubicBezTo>
                    <a:pt x="238" y="1524"/>
                    <a:pt x="122" y="1570"/>
                    <a:pt x="0" y="1595"/>
                  </a:cubicBezTo>
                  <a:cubicBezTo>
                    <a:pt x="81" y="1613"/>
                    <a:pt x="164" y="1623"/>
                    <a:pt x="247" y="1623"/>
                  </a:cubicBezTo>
                  <a:cubicBezTo>
                    <a:pt x="456" y="1624"/>
                    <a:pt x="662" y="1569"/>
                    <a:pt x="840" y="1461"/>
                  </a:cubicBezTo>
                  <a:cubicBezTo>
                    <a:pt x="1188" y="1257"/>
                    <a:pt x="1401" y="887"/>
                    <a:pt x="1400" y="488"/>
                  </a:cubicBezTo>
                  <a:lnTo>
                    <a:pt x="14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8141555" y="2884308"/>
              <a:ext cx="87555" cy="59118"/>
            </a:xfrm>
            <a:custGeom>
              <a:rect b="b" l="l" r="r" t="t"/>
              <a:pathLst>
                <a:path extrusionOk="0" h="1528" w="2263">
                  <a:moveTo>
                    <a:pt x="2263" y="1222"/>
                  </a:moveTo>
                  <a:lnTo>
                    <a:pt x="2263" y="1528"/>
                  </a:lnTo>
                  <a:cubicBezTo>
                    <a:pt x="1617" y="1528"/>
                    <a:pt x="1455" y="882"/>
                    <a:pt x="1455" y="882"/>
                  </a:cubicBezTo>
                  <a:cubicBezTo>
                    <a:pt x="1455" y="1528"/>
                    <a:pt x="1" y="1367"/>
                    <a:pt x="1" y="1367"/>
                  </a:cubicBezTo>
                  <a:lnTo>
                    <a:pt x="1" y="1222"/>
                  </a:lnTo>
                  <a:cubicBezTo>
                    <a:pt x="1" y="859"/>
                    <a:pt x="166" y="513"/>
                    <a:pt x="458" y="296"/>
                  </a:cubicBezTo>
                  <a:cubicBezTo>
                    <a:pt x="859" y="0"/>
                    <a:pt x="1405" y="0"/>
                    <a:pt x="1806" y="296"/>
                  </a:cubicBezTo>
                  <a:cubicBezTo>
                    <a:pt x="2098" y="513"/>
                    <a:pt x="2263" y="859"/>
                    <a:pt x="2263" y="122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8174906" y="2886552"/>
              <a:ext cx="54243" cy="57571"/>
            </a:xfrm>
            <a:custGeom>
              <a:rect b="b" l="l" r="r" t="t"/>
              <a:pathLst>
                <a:path extrusionOk="0" h="1488" w="1402">
                  <a:moveTo>
                    <a:pt x="1064" y="339"/>
                  </a:moveTo>
                  <a:cubicBezTo>
                    <a:pt x="847" y="122"/>
                    <a:pt x="553" y="1"/>
                    <a:pt x="248" y="2"/>
                  </a:cubicBezTo>
                  <a:cubicBezTo>
                    <a:pt x="165" y="2"/>
                    <a:pt x="82" y="11"/>
                    <a:pt x="0" y="28"/>
                  </a:cubicBezTo>
                  <a:cubicBezTo>
                    <a:pt x="529" y="145"/>
                    <a:pt x="906" y="613"/>
                    <a:pt x="906" y="1155"/>
                  </a:cubicBezTo>
                  <a:lnTo>
                    <a:pt x="906" y="1322"/>
                  </a:lnTo>
                  <a:cubicBezTo>
                    <a:pt x="1048" y="1431"/>
                    <a:pt x="1222" y="1488"/>
                    <a:pt x="1401" y="1485"/>
                  </a:cubicBezTo>
                  <a:lnTo>
                    <a:pt x="1401" y="1155"/>
                  </a:lnTo>
                  <a:cubicBezTo>
                    <a:pt x="1402" y="848"/>
                    <a:pt x="1280" y="555"/>
                    <a:pt x="1064" y="33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8120895" y="2937391"/>
              <a:ext cx="20699" cy="31687"/>
            </a:xfrm>
            <a:custGeom>
              <a:rect b="b" l="l" r="r" t="t"/>
              <a:pathLst>
                <a:path extrusionOk="0" h="819" w="535">
                  <a:moveTo>
                    <a:pt x="535" y="1"/>
                  </a:moveTo>
                  <a:lnTo>
                    <a:pt x="535" y="819"/>
                  </a:lnTo>
                  <a:lnTo>
                    <a:pt x="458" y="819"/>
                  </a:lnTo>
                  <a:cubicBezTo>
                    <a:pt x="263" y="819"/>
                    <a:pt x="90" y="684"/>
                    <a:pt x="52" y="493"/>
                  </a:cubicBezTo>
                  <a:cubicBezTo>
                    <a:pt x="0" y="231"/>
                    <a:pt x="200" y="1"/>
                    <a:pt x="453" y="1"/>
                  </a:cubicBezTo>
                  <a:lnTo>
                    <a:pt x="5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8154052" y="2999914"/>
              <a:ext cx="62562" cy="29172"/>
            </a:xfrm>
            <a:custGeom>
              <a:rect b="b" l="l" r="r" t="t"/>
              <a:pathLst>
                <a:path extrusionOk="0" h="754" w="1617">
                  <a:moveTo>
                    <a:pt x="1616" y="1"/>
                  </a:moveTo>
                  <a:lnTo>
                    <a:pt x="1616" y="416"/>
                  </a:lnTo>
                  <a:cubicBezTo>
                    <a:pt x="1616" y="513"/>
                    <a:pt x="1573" y="605"/>
                    <a:pt x="1499" y="666"/>
                  </a:cubicBezTo>
                  <a:cubicBezTo>
                    <a:pt x="1424" y="728"/>
                    <a:pt x="1326" y="754"/>
                    <a:pt x="1231" y="735"/>
                  </a:cubicBezTo>
                  <a:lnTo>
                    <a:pt x="809" y="650"/>
                  </a:lnTo>
                  <a:lnTo>
                    <a:pt x="387" y="735"/>
                  </a:lnTo>
                  <a:cubicBezTo>
                    <a:pt x="292" y="754"/>
                    <a:pt x="194" y="728"/>
                    <a:pt x="119" y="666"/>
                  </a:cubicBezTo>
                  <a:cubicBezTo>
                    <a:pt x="44" y="605"/>
                    <a:pt x="1" y="513"/>
                    <a:pt x="0" y="416"/>
                  </a:cubicBezTo>
                  <a:lnTo>
                    <a:pt x="0" y="1"/>
                  </a:lnTo>
                  <a:lnTo>
                    <a:pt x="227" y="1"/>
                  </a:lnTo>
                  <a:cubicBezTo>
                    <a:pt x="585" y="217"/>
                    <a:pt x="1033" y="217"/>
                    <a:pt x="13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8203962" y="2892278"/>
              <a:ext cx="82835" cy="82758"/>
            </a:xfrm>
            <a:custGeom>
              <a:rect b="b" l="l" r="r" t="t"/>
              <a:pathLst>
                <a:path extrusionOk="0" h="2139" w="2141">
                  <a:moveTo>
                    <a:pt x="2141" y="486"/>
                  </a:moveTo>
                  <a:lnTo>
                    <a:pt x="576" y="2049"/>
                  </a:lnTo>
                  <a:cubicBezTo>
                    <a:pt x="560" y="2065"/>
                    <a:pt x="536" y="2077"/>
                    <a:pt x="511" y="2081"/>
                  </a:cubicBezTo>
                  <a:lnTo>
                    <a:pt x="133" y="2135"/>
                  </a:lnTo>
                  <a:cubicBezTo>
                    <a:pt x="99" y="2139"/>
                    <a:pt x="63" y="2127"/>
                    <a:pt x="38" y="2102"/>
                  </a:cubicBezTo>
                  <a:cubicBezTo>
                    <a:pt x="12" y="2077"/>
                    <a:pt x="1" y="2041"/>
                    <a:pt x="5" y="2007"/>
                  </a:cubicBezTo>
                  <a:lnTo>
                    <a:pt x="59" y="1629"/>
                  </a:lnTo>
                  <a:cubicBezTo>
                    <a:pt x="63" y="1603"/>
                    <a:pt x="74" y="1580"/>
                    <a:pt x="91" y="1563"/>
                  </a:cubicBezTo>
                  <a:lnTo>
                    <a:pt x="1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8053303" y="2836642"/>
              <a:ext cx="38264" cy="289130"/>
            </a:xfrm>
            <a:custGeom>
              <a:rect b="b" l="l" r="r" t="t"/>
              <a:pathLst>
                <a:path extrusionOk="0" h="7473" w="989">
                  <a:moveTo>
                    <a:pt x="495" y="6984"/>
                  </a:moveTo>
                  <a:lnTo>
                    <a:pt x="495" y="488"/>
                  </a:lnTo>
                  <a:cubicBezTo>
                    <a:pt x="495" y="219"/>
                    <a:pt x="715" y="0"/>
                    <a:pt x="988" y="0"/>
                  </a:cubicBezTo>
                  <a:lnTo>
                    <a:pt x="486" y="0"/>
                  </a:lnTo>
                  <a:cubicBezTo>
                    <a:pt x="218" y="0"/>
                    <a:pt x="0" y="219"/>
                    <a:pt x="0" y="488"/>
                  </a:cubicBezTo>
                  <a:lnTo>
                    <a:pt x="0" y="6985"/>
                  </a:lnTo>
                  <a:cubicBezTo>
                    <a:pt x="0" y="7254"/>
                    <a:pt x="218" y="7473"/>
                    <a:pt x="486" y="7473"/>
                  </a:cubicBezTo>
                  <a:lnTo>
                    <a:pt x="988" y="7473"/>
                  </a:lnTo>
                  <a:cubicBezTo>
                    <a:pt x="716" y="7473"/>
                    <a:pt x="495" y="7254"/>
                    <a:pt x="495" y="69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8047384" y="2855755"/>
              <a:ext cx="12574" cy="50065"/>
            </a:xfrm>
            <a:custGeom>
              <a:rect b="b" l="l" r="r" t="t"/>
              <a:pathLst>
                <a:path extrusionOk="0" h="1294" w="325">
                  <a:moveTo>
                    <a:pt x="1" y="1"/>
                  </a:moveTo>
                  <a:lnTo>
                    <a:pt x="324" y="1"/>
                  </a:lnTo>
                  <a:lnTo>
                    <a:pt x="324" y="1294"/>
                  </a:lnTo>
                  <a:lnTo>
                    <a:pt x="1" y="12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8047151" y="2874520"/>
              <a:ext cx="12613" cy="12574"/>
            </a:xfrm>
            <a:custGeom>
              <a:rect b="b" l="l" r="r" t="t"/>
              <a:pathLst>
                <a:path extrusionOk="0" h="325" w="326">
                  <a:moveTo>
                    <a:pt x="325" y="162"/>
                  </a:moveTo>
                  <a:cubicBezTo>
                    <a:pt x="325" y="251"/>
                    <a:pt x="253" y="324"/>
                    <a:pt x="163" y="324"/>
                  </a:cubicBezTo>
                  <a:cubicBezTo>
                    <a:pt x="73" y="324"/>
                    <a:pt x="1" y="251"/>
                    <a:pt x="1" y="162"/>
                  </a:cubicBezTo>
                  <a:cubicBezTo>
                    <a:pt x="1" y="72"/>
                    <a:pt x="73" y="0"/>
                    <a:pt x="163" y="0"/>
                  </a:cubicBezTo>
                  <a:cubicBezTo>
                    <a:pt x="253" y="0"/>
                    <a:pt x="325" y="72"/>
                    <a:pt x="325" y="16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8046223" y="2755354"/>
              <a:ext cx="377963" cy="377034"/>
            </a:xfrm>
            <a:custGeom>
              <a:rect b="b" l="l" r="r" t="t"/>
              <a:pathLst>
                <a:path extrusionOk="0" h="9745" w="9769">
                  <a:moveTo>
                    <a:pt x="7986" y="362"/>
                  </a:moveTo>
                  <a:lnTo>
                    <a:pt x="9393" y="1771"/>
                  </a:lnTo>
                  <a:lnTo>
                    <a:pt x="9010" y="1898"/>
                  </a:lnTo>
                  <a:lnTo>
                    <a:pt x="7858" y="746"/>
                  </a:lnTo>
                  <a:lnTo>
                    <a:pt x="7986" y="362"/>
                  </a:lnTo>
                  <a:close/>
                  <a:moveTo>
                    <a:pt x="7672" y="1020"/>
                  </a:moveTo>
                  <a:lnTo>
                    <a:pt x="8737" y="2083"/>
                  </a:lnTo>
                  <a:lnTo>
                    <a:pt x="7785" y="3035"/>
                  </a:lnTo>
                  <a:cubicBezTo>
                    <a:pt x="7706" y="2786"/>
                    <a:pt x="7568" y="2558"/>
                    <a:pt x="7382" y="2373"/>
                  </a:cubicBezTo>
                  <a:cubicBezTo>
                    <a:pt x="7198" y="2189"/>
                    <a:pt x="6971" y="2050"/>
                    <a:pt x="6721" y="1971"/>
                  </a:cubicBezTo>
                  <a:lnTo>
                    <a:pt x="7672" y="1020"/>
                  </a:lnTo>
                  <a:close/>
                  <a:moveTo>
                    <a:pt x="6198" y="2235"/>
                  </a:moveTo>
                  <a:cubicBezTo>
                    <a:pt x="6537" y="2235"/>
                    <a:pt x="6876" y="2365"/>
                    <a:pt x="7135" y="2623"/>
                  </a:cubicBezTo>
                  <a:cubicBezTo>
                    <a:pt x="7644" y="3134"/>
                    <a:pt x="7652" y="3957"/>
                    <a:pt x="7154" y="4477"/>
                  </a:cubicBezTo>
                  <a:lnTo>
                    <a:pt x="7073" y="4557"/>
                  </a:lnTo>
                  <a:cubicBezTo>
                    <a:pt x="7062" y="4568"/>
                    <a:pt x="7050" y="4576"/>
                    <a:pt x="7036" y="4580"/>
                  </a:cubicBezTo>
                  <a:cubicBezTo>
                    <a:pt x="7024" y="4576"/>
                    <a:pt x="7013" y="4574"/>
                    <a:pt x="7001" y="4573"/>
                  </a:cubicBezTo>
                  <a:lnTo>
                    <a:pt x="6999" y="4573"/>
                  </a:lnTo>
                  <a:cubicBezTo>
                    <a:pt x="6992" y="4568"/>
                    <a:pt x="6984" y="4563"/>
                    <a:pt x="6978" y="4556"/>
                  </a:cubicBezTo>
                  <a:lnTo>
                    <a:pt x="5200" y="2779"/>
                  </a:lnTo>
                  <a:cubicBezTo>
                    <a:pt x="5188" y="2766"/>
                    <a:pt x="5180" y="2749"/>
                    <a:pt x="5180" y="2731"/>
                  </a:cubicBezTo>
                  <a:cubicBezTo>
                    <a:pt x="5180" y="2714"/>
                    <a:pt x="5188" y="2697"/>
                    <a:pt x="5200" y="2684"/>
                  </a:cubicBezTo>
                  <a:lnTo>
                    <a:pt x="5281" y="2603"/>
                  </a:lnTo>
                  <a:cubicBezTo>
                    <a:pt x="5538" y="2358"/>
                    <a:pt x="5868" y="2235"/>
                    <a:pt x="6198" y="2235"/>
                  </a:cubicBezTo>
                  <a:close/>
                  <a:moveTo>
                    <a:pt x="3591" y="3580"/>
                  </a:moveTo>
                  <a:cubicBezTo>
                    <a:pt x="4097" y="3580"/>
                    <a:pt x="4521" y="3970"/>
                    <a:pt x="4561" y="4478"/>
                  </a:cubicBezTo>
                  <a:lnTo>
                    <a:pt x="4415" y="4624"/>
                  </a:lnTo>
                  <a:cubicBezTo>
                    <a:pt x="4250" y="4520"/>
                    <a:pt x="4128" y="4361"/>
                    <a:pt x="4073" y="4175"/>
                  </a:cubicBezTo>
                  <a:cubicBezTo>
                    <a:pt x="4054" y="4102"/>
                    <a:pt x="3989" y="4052"/>
                    <a:pt x="3915" y="4052"/>
                  </a:cubicBezTo>
                  <a:cubicBezTo>
                    <a:pt x="3908" y="4052"/>
                    <a:pt x="3901" y="4053"/>
                    <a:pt x="3894" y="4053"/>
                  </a:cubicBezTo>
                  <a:cubicBezTo>
                    <a:pt x="3813" y="4064"/>
                    <a:pt x="3752" y="4133"/>
                    <a:pt x="3752" y="4215"/>
                  </a:cubicBezTo>
                  <a:cubicBezTo>
                    <a:pt x="3754" y="4276"/>
                    <a:pt x="3727" y="4334"/>
                    <a:pt x="3681" y="4373"/>
                  </a:cubicBezTo>
                  <a:cubicBezTo>
                    <a:pt x="3524" y="4513"/>
                    <a:pt x="3149" y="4558"/>
                    <a:pt x="2820" y="4558"/>
                  </a:cubicBezTo>
                  <a:cubicBezTo>
                    <a:pt x="2749" y="4558"/>
                    <a:pt x="2680" y="4556"/>
                    <a:pt x="2616" y="4552"/>
                  </a:cubicBezTo>
                  <a:lnTo>
                    <a:pt x="2616" y="4540"/>
                  </a:lnTo>
                  <a:cubicBezTo>
                    <a:pt x="2624" y="4020"/>
                    <a:pt x="3039" y="3598"/>
                    <a:pt x="3559" y="3581"/>
                  </a:cubicBezTo>
                  <a:cubicBezTo>
                    <a:pt x="3570" y="3581"/>
                    <a:pt x="3580" y="3580"/>
                    <a:pt x="3591" y="3580"/>
                  </a:cubicBezTo>
                  <a:close/>
                  <a:moveTo>
                    <a:pt x="2294" y="4878"/>
                  </a:moveTo>
                  <a:lnTo>
                    <a:pt x="2294" y="5337"/>
                  </a:lnTo>
                  <a:cubicBezTo>
                    <a:pt x="2196" y="5303"/>
                    <a:pt x="2131" y="5211"/>
                    <a:pt x="2131" y="5108"/>
                  </a:cubicBezTo>
                  <a:cubicBezTo>
                    <a:pt x="2131" y="5005"/>
                    <a:pt x="2196" y="4912"/>
                    <a:pt x="2294" y="4878"/>
                  </a:cubicBezTo>
                  <a:close/>
                  <a:moveTo>
                    <a:pt x="5732" y="3769"/>
                  </a:moveTo>
                  <a:lnTo>
                    <a:pt x="5987" y="4025"/>
                  </a:lnTo>
                  <a:lnTo>
                    <a:pt x="4550" y="5463"/>
                  </a:lnTo>
                  <a:lnTo>
                    <a:pt x="4251" y="5505"/>
                  </a:lnTo>
                  <a:lnTo>
                    <a:pt x="4294" y="5206"/>
                  </a:lnTo>
                  <a:lnTo>
                    <a:pt x="5732" y="3769"/>
                  </a:lnTo>
                  <a:close/>
                  <a:moveTo>
                    <a:pt x="3917" y="4593"/>
                  </a:moveTo>
                  <a:cubicBezTo>
                    <a:pt x="3988" y="4696"/>
                    <a:pt x="4077" y="4785"/>
                    <a:pt x="4179" y="4856"/>
                  </a:cubicBezTo>
                  <a:lnTo>
                    <a:pt x="4050" y="4986"/>
                  </a:lnTo>
                  <a:cubicBezTo>
                    <a:pt x="4006" y="5028"/>
                    <a:pt x="3979" y="5084"/>
                    <a:pt x="3971" y="5142"/>
                  </a:cubicBezTo>
                  <a:lnTo>
                    <a:pt x="3916" y="5520"/>
                  </a:lnTo>
                  <a:cubicBezTo>
                    <a:pt x="3904" y="5607"/>
                    <a:pt x="3933" y="5694"/>
                    <a:pt x="3995" y="5756"/>
                  </a:cubicBezTo>
                  <a:cubicBezTo>
                    <a:pt x="4047" y="5807"/>
                    <a:pt x="4117" y="5836"/>
                    <a:pt x="4190" y="5836"/>
                  </a:cubicBezTo>
                  <a:cubicBezTo>
                    <a:pt x="4203" y="5836"/>
                    <a:pt x="4216" y="5835"/>
                    <a:pt x="4229" y="5833"/>
                  </a:cubicBezTo>
                  <a:lnTo>
                    <a:pt x="4452" y="5801"/>
                  </a:lnTo>
                  <a:lnTo>
                    <a:pt x="4452" y="5801"/>
                  </a:lnTo>
                  <a:cubicBezTo>
                    <a:pt x="4369" y="5959"/>
                    <a:pt x="4244" y="6093"/>
                    <a:pt x="4089" y="6184"/>
                  </a:cubicBezTo>
                  <a:cubicBezTo>
                    <a:pt x="3941" y="6273"/>
                    <a:pt x="3772" y="6322"/>
                    <a:pt x="3598" y="6322"/>
                  </a:cubicBezTo>
                  <a:cubicBezTo>
                    <a:pt x="3596" y="6322"/>
                    <a:pt x="3595" y="6322"/>
                    <a:pt x="3593" y="6322"/>
                  </a:cubicBezTo>
                  <a:lnTo>
                    <a:pt x="3587" y="6322"/>
                  </a:lnTo>
                  <a:cubicBezTo>
                    <a:pt x="3051" y="6321"/>
                    <a:pt x="2617" y="5885"/>
                    <a:pt x="2616" y="5348"/>
                  </a:cubicBezTo>
                  <a:lnTo>
                    <a:pt x="2616" y="4875"/>
                  </a:lnTo>
                  <a:cubicBezTo>
                    <a:pt x="2679" y="4878"/>
                    <a:pt x="2754" y="4881"/>
                    <a:pt x="2837" y="4881"/>
                  </a:cubicBezTo>
                  <a:cubicBezTo>
                    <a:pt x="3179" y="4881"/>
                    <a:pt x="3647" y="4835"/>
                    <a:pt x="3896" y="4612"/>
                  </a:cubicBezTo>
                  <a:cubicBezTo>
                    <a:pt x="3904" y="4606"/>
                    <a:pt x="3911" y="4599"/>
                    <a:pt x="3917" y="4593"/>
                  </a:cubicBezTo>
                  <a:close/>
                  <a:moveTo>
                    <a:pt x="4252" y="6493"/>
                  </a:moveTo>
                  <a:lnTo>
                    <a:pt x="4252" y="6746"/>
                  </a:lnTo>
                  <a:cubicBezTo>
                    <a:pt x="4252" y="6794"/>
                    <a:pt x="4229" y="6840"/>
                    <a:pt x="4191" y="6871"/>
                  </a:cubicBezTo>
                  <a:cubicBezTo>
                    <a:pt x="4162" y="6895"/>
                    <a:pt x="4125" y="6908"/>
                    <a:pt x="4088" y="6908"/>
                  </a:cubicBezTo>
                  <a:cubicBezTo>
                    <a:pt x="4077" y="6908"/>
                    <a:pt x="4066" y="6907"/>
                    <a:pt x="4055" y="6904"/>
                  </a:cubicBezTo>
                  <a:lnTo>
                    <a:pt x="3758" y="6847"/>
                  </a:lnTo>
                  <a:lnTo>
                    <a:pt x="3758" y="6644"/>
                  </a:lnTo>
                  <a:cubicBezTo>
                    <a:pt x="3921" y="6624"/>
                    <a:pt x="4081" y="6573"/>
                    <a:pt x="4225" y="6493"/>
                  </a:cubicBezTo>
                  <a:close/>
                  <a:moveTo>
                    <a:pt x="2963" y="6493"/>
                  </a:moveTo>
                  <a:cubicBezTo>
                    <a:pt x="3109" y="6573"/>
                    <a:pt x="3268" y="6624"/>
                    <a:pt x="3434" y="6644"/>
                  </a:cubicBezTo>
                  <a:lnTo>
                    <a:pt x="3434" y="6847"/>
                  </a:lnTo>
                  <a:lnTo>
                    <a:pt x="3138" y="6904"/>
                  </a:lnTo>
                  <a:cubicBezTo>
                    <a:pt x="3127" y="6907"/>
                    <a:pt x="3116" y="6908"/>
                    <a:pt x="3105" y="6908"/>
                  </a:cubicBezTo>
                  <a:cubicBezTo>
                    <a:pt x="3046" y="6908"/>
                    <a:pt x="2990" y="6878"/>
                    <a:pt x="2960" y="6824"/>
                  </a:cubicBezTo>
                  <a:cubicBezTo>
                    <a:pt x="2946" y="6799"/>
                    <a:pt x="2940" y="6770"/>
                    <a:pt x="2940" y="6742"/>
                  </a:cubicBezTo>
                  <a:lnTo>
                    <a:pt x="2940" y="6493"/>
                  </a:lnTo>
                  <a:close/>
                  <a:moveTo>
                    <a:pt x="4556" y="6491"/>
                  </a:moveTo>
                  <a:cubicBezTo>
                    <a:pt x="4856" y="6528"/>
                    <a:pt x="5129" y="6683"/>
                    <a:pt x="5314" y="6921"/>
                  </a:cubicBezTo>
                  <a:cubicBezTo>
                    <a:pt x="5445" y="7098"/>
                    <a:pt x="5522" y="7309"/>
                    <a:pt x="5534" y="7528"/>
                  </a:cubicBezTo>
                  <a:cubicBezTo>
                    <a:pt x="5547" y="7679"/>
                    <a:pt x="5495" y="7828"/>
                    <a:pt x="5393" y="7940"/>
                  </a:cubicBezTo>
                  <a:lnTo>
                    <a:pt x="5393" y="7936"/>
                  </a:lnTo>
                  <a:cubicBezTo>
                    <a:pt x="5303" y="8032"/>
                    <a:pt x="5182" y="8092"/>
                    <a:pt x="5050" y="8103"/>
                  </a:cubicBezTo>
                  <a:lnTo>
                    <a:pt x="5050" y="7465"/>
                  </a:lnTo>
                  <a:cubicBezTo>
                    <a:pt x="5050" y="7384"/>
                    <a:pt x="4992" y="7311"/>
                    <a:pt x="4913" y="7299"/>
                  </a:cubicBezTo>
                  <a:cubicBezTo>
                    <a:pt x="4905" y="7298"/>
                    <a:pt x="4897" y="7298"/>
                    <a:pt x="4890" y="7298"/>
                  </a:cubicBezTo>
                  <a:cubicBezTo>
                    <a:pt x="4800" y="7298"/>
                    <a:pt x="4727" y="7371"/>
                    <a:pt x="4727" y="7460"/>
                  </a:cubicBezTo>
                  <a:lnTo>
                    <a:pt x="4727" y="8109"/>
                  </a:lnTo>
                  <a:lnTo>
                    <a:pt x="3758" y="8109"/>
                  </a:lnTo>
                  <a:lnTo>
                    <a:pt x="3758" y="7171"/>
                  </a:lnTo>
                  <a:lnTo>
                    <a:pt x="3982" y="7217"/>
                  </a:lnTo>
                  <a:cubicBezTo>
                    <a:pt x="4013" y="7224"/>
                    <a:pt x="4045" y="7227"/>
                    <a:pt x="4076" y="7227"/>
                  </a:cubicBezTo>
                  <a:cubicBezTo>
                    <a:pt x="4186" y="7227"/>
                    <a:pt x="4294" y="7188"/>
                    <a:pt x="4380" y="7117"/>
                  </a:cubicBezTo>
                  <a:cubicBezTo>
                    <a:pt x="4492" y="7024"/>
                    <a:pt x="4556" y="6885"/>
                    <a:pt x="4556" y="6740"/>
                  </a:cubicBezTo>
                  <a:lnTo>
                    <a:pt x="4556" y="6491"/>
                  </a:lnTo>
                  <a:close/>
                  <a:moveTo>
                    <a:pt x="2616" y="6483"/>
                  </a:moveTo>
                  <a:lnTo>
                    <a:pt x="2616" y="6740"/>
                  </a:lnTo>
                  <a:cubicBezTo>
                    <a:pt x="2616" y="6885"/>
                    <a:pt x="2682" y="7024"/>
                    <a:pt x="2796" y="7117"/>
                  </a:cubicBezTo>
                  <a:cubicBezTo>
                    <a:pt x="2884" y="7188"/>
                    <a:pt x="2995" y="7227"/>
                    <a:pt x="3107" y="7227"/>
                  </a:cubicBezTo>
                  <a:cubicBezTo>
                    <a:pt x="3139" y="7227"/>
                    <a:pt x="3171" y="7224"/>
                    <a:pt x="3203" y="7217"/>
                  </a:cubicBezTo>
                  <a:lnTo>
                    <a:pt x="3434" y="7171"/>
                  </a:lnTo>
                  <a:lnTo>
                    <a:pt x="3434" y="8109"/>
                  </a:lnTo>
                  <a:lnTo>
                    <a:pt x="2465" y="8109"/>
                  </a:lnTo>
                  <a:lnTo>
                    <a:pt x="2465" y="7466"/>
                  </a:lnTo>
                  <a:cubicBezTo>
                    <a:pt x="2465" y="7394"/>
                    <a:pt x="2418" y="7327"/>
                    <a:pt x="2348" y="7307"/>
                  </a:cubicBezTo>
                  <a:cubicBezTo>
                    <a:pt x="2329" y="7301"/>
                    <a:pt x="2311" y="7298"/>
                    <a:pt x="2293" y="7298"/>
                  </a:cubicBezTo>
                  <a:cubicBezTo>
                    <a:pt x="2199" y="7298"/>
                    <a:pt x="2123" y="7371"/>
                    <a:pt x="2123" y="7460"/>
                  </a:cubicBezTo>
                  <a:lnTo>
                    <a:pt x="2123" y="8115"/>
                  </a:lnTo>
                  <a:cubicBezTo>
                    <a:pt x="1979" y="8104"/>
                    <a:pt x="1846" y="8034"/>
                    <a:pt x="1755" y="7924"/>
                  </a:cubicBezTo>
                  <a:cubicBezTo>
                    <a:pt x="1663" y="7814"/>
                    <a:pt x="1618" y="7672"/>
                    <a:pt x="1630" y="7528"/>
                  </a:cubicBezTo>
                  <a:cubicBezTo>
                    <a:pt x="1644" y="7308"/>
                    <a:pt x="1720" y="7097"/>
                    <a:pt x="1852" y="6919"/>
                  </a:cubicBezTo>
                  <a:cubicBezTo>
                    <a:pt x="2039" y="6678"/>
                    <a:pt x="2314" y="6521"/>
                    <a:pt x="2616" y="6483"/>
                  </a:cubicBezTo>
                  <a:close/>
                  <a:moveTo>
                    <a:pt x="4892" y="2919"/>
                  </a:moveTo>
                  <a:cubicBezTo>
                    <a:pt x="4910" y="2952"/>
                    <a:pt x="4932" y="2982"/>
                    <a:pt x="4957" y="3009"/>
                  </a:cubicBezTo>
                  <a:lnTo>
                    <a:pt x="5487" y="3541"/>
                  </a:lnTo>
                  <a:lnTo>
                    <a:pt x="4832" y="4197"/>
                  </a:lnTo>
                  <a:cubicBezTo>
                    <a:pt x="4675" y="3630"/>
                    <a:pt x="4161" y="3247"/>
                    <a:pt x="3588" y="3247"/>
                  </a:cubicBezTo>
                  <a:cubicBezTo>
                    <a:pt x="3530" y="3247"/>
                    <a:pt x="3472" y="3251"/>
                    <a:pt x="3413" y="3259"/>
                  </a:cubicBezTo>
                  <a:cubicBezTo>
                    <a:pt x="2774" y="3345"/>
                    <a:pt x="2295" y="3892"/>
                    <a:pt x="2294" y="4541"/>
                  </a:cubicBezTo>
                  <a:lnTo>
                    <a:pt x="2294" y="4549"/>
                  </a:lnTo>
                  <a:cubicBezTo>
                    <a:pt x="2007" y="4589"/>
                    <a:pt x="1797" y="4839"/>
                    <a:pt x="1809" y="5129"/>
                  </a:cubicBezTo>
                  <a:cubicBezTo>
                    <a:pt x="1819" y="5419"/>
                    <a:pt x="2046" y="5653"/>
                    <a:pt x="2335" y="5672"/>
                  </a:cubicBezTo>
                  <a:cubicBezTo>
                    <a:pt x="2381" y="5855"/>
                    <a:pt x="2467" y="6025"/>
                    <a:pt x="2586" y="6172"/>
                  </a:cubicBezTo>
                  <a:cubicBezTo>
                    <a:pt x="2200" y="6218"/>
                    <a:pt x="1850" y="6416"/>
                    <a:pt x="1611" y="6724"/>
                  </a:cubicBezTo>
                  <a:cubicBezTo>
                    <a:pt x="1443" y="6947"/>
                    <a:pt x="1345" y="7217"/>
                    <a:pt x="1328" y="7497"/>
                  </a:cubicBezTo>
                  <a:cubicBezTo>
                    <a:pt x="1325" y="7527"/>
                    <a:pt x="1324" y="7558"/>
                    <a:pt x="1325" y="7587"/>
                  </a:cubicBezTo>
                  <a:cubicBezTo>
                    <a:pt x="1333" y="8056"/>
                    <a:pt x="1715" y="8432"/>
                    <a:pt x="2184" y="8432"/>
                  </a:cubicBezTo>
                  <a:lnTo>
                    <a:pt x="5004" y="8432"/>
                  </a:lnTo>
                  <a:cubicBezTo>
                    <a:pt x="5473" y="8432"/>
                    <a:pt x="5856" y="8058"/>
                    <a:pt x="5865" y="7591"/>
                  </a:cubicBezTo>
                  <a:cubicBezTo>
                    <a:pt x="5866" y="7561"/>
                    <a:pt x="5865" y="7531"/>
                    <a:pt x="5863" y="7501"/>
                  </a:cubicBezTo>
                  <a:cubicBezTo>
                    <a:pt x="5845" y="7222"/>
                    <a:pt x="5746" y="6953"/>
                    <a:pt x="5577" y="6729"/>
                  </a:cubicBezTo>
                  <a:cubicBezTo>
                    <a:pt x="5338" y="6423"/>
                    <a:pt x="4986" y="6225"/>
                    <a:pt x="4600" y="6180"/>
                  </a:cubicBezTo>
                  <a:cubicBezTo>
                    <a:pt x="4733" y="6016"/>
                    <a:pt x="4824" y="5823"/>
                    <a:pt x="4865" y="5617"/>
                  </a:cubicBezTo>
                  <a:lnTo>
                    <a:pt x="6191" y="4295"/>
                  </a:lnTo>
                  <a:lnTo>
                    <a:pt x="6191" y="8756"/>
                  </a:lnTo>
                  <a:lnTo>
                    <a:pt x="1001" y="8756"/>
                  </a:lnTo>
                  <a:lnTo>
                    <a:pt x="1001" y="2919"/>
                  </a:lnTo>
                  <a:close/>
                  <a:moveTo>
                    <a:pt x="7961" y="0"/>
                  </a:moveTo>
                  <a:cubicBezTo>
                    <a:pt x="7940" y="0"/>
                    <a:pt x="7919" y="3"/>
                    <a:pt x="7898" y="7"/>
                  </a:cubicBezTo>
                  <a:cubicBezTo>
                    <a:pt x="7805" y="30"/>
                    <a:pt x="7729" y="99"/>
                    <a:pt x="7700" y="190"/>
                  </a:cubicBezTo>
                  <a:lnTo>
                    <a:pt x="7527" y="706"/>
                  </a:lnTo>
                  <a:lnTo>
                    <a:pt x="6334" y="1902"/>
                  </a:lnTo>
                  <a:cubicBezTo>
                    <a:pt x="6295" y="1899"/>
                    <a:pt x="6256" y="1898"/>
                    <a:pt x="6216" y="1898"/>
                  </a:cubicBezTo>
                  <a:cubicBezTo>
                    <a:pt x="6078" y="1898"/>
                    <a:pt x="5941" y="1915"/>
                    <a:pt x="5807" y="1949"/>
                  </a:cubicBezTo>
                  <a:lnTo>
                    <a:pt x="672" y="1949"/>
                  </a:lnTo>
                  <a:cubicBezTo>
                    <a:pt x="300" y="1949"/>
                    <a:pt x="0" y="2265"/>
                    <a:pt x="28" y="2644"/>
                  </a:cubicBezTo>
                  <a:cubicBezTo>
                    <a:pt x="30" y="2668"/>
                    <a:pt x="41" y="2691"/>
                    <a:pt x="60" y="2707"/>
                  </a:cubicBezTo>
                  <a:cubicBezTo>
                    <a:pt x="103" y="2742"/>
                    <a:pt x="147" y="2757"/>
                    <a:pt x="188" y="2757"/>
                  </a:cubicBezTo>
                  <a:cubicBezTo>
                    <a:pt x="304" y="2757"/>
                    <a:pt x="391" y="2636"/>
                    <a:pt x="328" y="2513"/>
                  </a:cubicBezTo>
                  <a:cubicBezTo>
                    <a:pt x="272" y="2403"/>
                    <a:pt x="357" y="2273"/>
                    <a:pt x="481" y="2273"/>
                  </a:cubicBezTo>
                  <a:lnTo>
                    <a:pt x="5167" y="2273"/>
                  </a:lnTo>
                  <a:cubicBezTo>
                    <a:pt x="5127" y="2305"/>
                    <a:pt x="5088" y="2340"/>
                    <a:pt x="5051" y="2378"/>
                  </a:cubicBezTo>
                  <a:lnTo>
                    <a:pt x="4970" y="2457"/>
                  </a:lnTo>
                  <a:cubicBezTo>
                    <a:pt x="4932" y="2497"/>
                    <a:pt x="4901" y="2544"/>
                    <a:pt x="4882" y="2596"/>
                  </a:cubicBezTo>
                  <a:lnTo>
                    <a:pt x="839" y="2596"/>
                  </a:lnTo>
                  <a:cubicBezTo>
                    <a:pt x="750" y="2596"/>
                    <a:pt x="678" y="2668"/>
                    <a:pt x="678" y="2758"/>
                  </a:cubicBezTo>
                  <a:lnTo>
                    <a:pt x="678" y="8916"/>
                  </a:lnTo>
                  <a:cubicBezTo>
                    <a:pt x="678" y="9007"/>
                    <a:pt x="750" y="9079"/>
                    <a:pt x="839" y="9079"/>
                  </a:cubicBezTo>
                  <a:lnTo>
                    <a:pt x="6376" y="9079"/>
                  </a:lnTo>
                  <a:cubicBezTo>
                    <a:pt x="6452" y="9079"/>
                    <a:pt x="6514" y="9017"/>
                    <a:pt x="6514" y="8942"/>
                  </a:cubicBezTo>
                  <a:lnTo>
                    <a:pt x="6514" y="4566"/>
                  </a:lnTo>
                  <a:lnTo>
                    <a:pt x="6747" y="4799"/>
                  </a:lnTo>
                  <a:cubicBezTo>
                    <a:pt x="6774" y="4825"/>
                    <a:pt x="6804" y="4847"/>
                    <a:pt x="6837" y="4864"/>
                  </a:cubicBezTo>
                  <a:lnTo>
                    <a:pt x="6837" y="9127"/>
                  </a:lnTo>
                  <a:cubicBezTo>
                    <a:pt x="6837" y="9280"/>
                    <a:pt x="6714" y="9403"/>
                    <a:pt x="6562" y="9403"/>
                  </a:cubicBezTo>
                  <a:lnTo>
                    <a:pt x="522" y="9403"/>
                  </a:lnTo>
                  <a:cubicBezTo>
                    <a:pt x="429" y="9403"/>
                    <a:pt x="354" y="9327"/>
                    <a:pt x="354" y="9233"/>
                  </a:cubicBezTo>
                  <a:lnTo>
                    <a:pt x="354" y="3844"/>
                  </a:lnTo>
                  <a:cubicBezTo>
                    <a:pt x="354" y="3819"/>
                    <a:pt x="343" y="3795"/>
                    <a:pt x="324" y="3778"/>
                  </a:cubicBezTo>
                  <a:cubicBezTo>
                    <a:pt x="280" y="3740"/>
                    <a:pt x="234" y="3724"/>
                    <a:pt x="192" y="3724"/>
                  </a:cubicBezTo>
                  <a:cubicBezTo>
                    <a:pt x="103" y="3724"/>
                    <a:pt x="31" y="3797"/>
                    <a:pt x="31" y="3886"/>
                  </a:cubicBezTo>
                  <a:lnTo>
                    <a:pt x="31" y="9096"/>
                  </a:lnTo>
                  <a:cubicBezTo>
                    <a:pt x="31" y="9454"/>
                    <a:pt x="321" y="9745"/>
                    <a:pt x="680" y="9745"/>
                  </a:cubicBezTo>
                  <a:lnTo>
                    <a:pt x="6511" y="9745"/>
                  </a:lnTo>
                  <a:cubicBezTo>
                    <a:pt x="6870" y="9745"/>
                    <a:pt x="7161" y="9454"/>
                    <a:pt x="7161" y="9096"/>
                  </a:cubicBezTo>
                  <a:lnTo>
                    <a:pt x="7161" y="4883"/>
                  </a:lnTo>
                  <a:cubicBezTo>
                    <a:pt x="7212" y="4864"/>
                    <a:pt x="7260" y="4834"/>
                    <a:pt x="7298" y="4795"/>
                  </a:cubicBezTo>
                  <a:lnTo>
                    <a:pt x="7379" y="4714"/>
                  </a:lnTo>
                  <a:cubicBezTo>
                    <a:pt x="7717" y="4375"/>
                    <a:pt x="7891" y="3905"/>
                    <a:pt x="7855" y="3428"/>
                  </a:cubicBezTo>
                  <a:lnTo>
                    <a:pt x="9049" y="2232"/>
                  </a:lnTo>
                  <a:lnTo>
                    <a:pt x="9563" y="2059"/>
                  </a:lnTo>
                  <a:cubicBezTo>
                    <a:pt x="9655" y="2029"/>
                    <a:pt x="9724" y="1954"/>
                    <a:pt x="9746" y="1861"/>
                  </a:cubicBezTo>
                  <a:cubicBezTo>
                    <a:pt x="9768" y="1766"/>
                    <a:pt x="9740" y="1669"/>
                    <a:pt x="9672" y="1600"/>
                  </a:cubicBezTo>
                  <a:lnTo>
                    <a:pt x="8156" y="82"/>
                  </a:lnTo>
                  <a:cubicBezTo>
                    <a:pt x="8104" y="29"/>
                    <a:pt x="8034" y="0"/>
                    <a:pt x="7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6" name="Google Shape;846;p57"/>
          <p:cNvPicPr preferRelativeResize="0"/>
          <p:nvPr/>
        </p:nvPicPr>
        <p:blipFill>
          <a:blip r:embed="rId3">
            <a:alphaModFix/>
          </a:blip>
          <a:stretch>
            <a:fillRect/>
          </a:stretch>
        </p:blipFill>
        <p:spPr>
          <a:xfrm rot="1342560">
            <a:off x="-975592" y="3808469"/>
            <a:ext cx="3200687" cy="2114512"/>
          </a:xfrm>
          <a:prstGeom prst="rect">
            <a:avLst/>
          </a:prstGeom>
          <a:noFill/>
          <a:ln>
            <a:noFill/>
          </a:ln>
        </p:spPr>
      </p:pic>
      <p:grpSp>
        <p:nvGrpSpPr>
          <p:cNvPr id="847" name="Google Shape;847;p57"/>
          <p:cNvGrpSpPr/>
          <p:nvPr/>
        </p:nvGrpSpPr>
        <p:grpSpPr>
          <a:xfrm>
            <a:off x="8424000" y="2232538"/>
            <a:ext cx="1078525" cy="774400"/>
            <a:chOff x="4972825" y="2605125"/>
            <a:chExt cx="1078525" cy="774400"/>
          </a:xfrm>
        </p:grpSpPr>
        <p:sp>
          <p:nvSpPr>
            <p:cNvPr id="848" name="Google Shape;848;p57"/>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57"/>
          <p:cNvGrpSpPr/>
          <p:nvPr/>
        </p:nvGrpSpPr>
        <p:grpSpPr>
          <a:xfrm rot="-305247">
            <a:off x="8244230" y="1935512"/>
            <a:ext cx="635713" cy="537665"/>
            <a:chOff x="1488250" y="1650750"/>
            <a:chExt cx="211450" cy="178850"/>
          </a:xfrm>
        </p:grpSpPr>
        <p:sp>
          <p:nvSpPr>
            <p:cNvPr id="851" name="Google Shape;851;p57"/>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5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Realidade Diminuída</a:t>
            </a:r>
            <a:endParaRPr>
              <a:solidFill>
                <a:schemeClr val="lt1"/>
              </a:solidFill>
            </a:endParaRPr>
          </a:p>
        </p:txBody>
      </p:sp>
      <p:grpSp>
        <p:nvGrpSpPr>
          <p:cNvPr id="855" name="Google Shape;855;p57"/>
          <p:cNvGrpSpPr/>
          <p:nvPr/>
        </p:nvGrpSpPr>
        <p:grpSpPr>
          <a:xfrm>
            <a:off x="986007" y="3160160"/>
            <a:ext cx="338576" cy="376647"/>
            <a:chOff x="6437957" y="2755548"/>
            <a:chExt cx="338576" cy="376647"/>
          </a:xfrm>
        </p:grpSpPr>
        <p:sp>
          <p:nvSpPr>
            <p:cNvPr id="856" name="Google Shape;856;p57"/>
            <p:cNvSpPr/>
            <p:nvPr/>
          </p:nvSpPr>
          <p:spPr>
            <a:xfrm>
              <a:off x="6500093" y="2762125"/>
              <a:ext cx="213337" cy="332541"/>
            </a:xfrm>
            <a:custGeom>
              <a:rect b="b" l="l" r="r" t="t"/>
              <a:pathLst>
                <a:path extrusionOk="0" h="8595" w="5514">
                  <a:moveTo>
                    <a:pt x="5514" y="488"/>
                  </a:moveTo>
                  <a:lnTo>
                    <a:pt x="5514" y="8108"/>
                  </a:lnTo>
                  <a:cubicBezTo>
                    <a:pt x="5514" y="8377"/>
                    <a:pt x="5296" y="8594"/>
                    <a:pt x="5028" y="8594"/>
                  </a:cubicBezTo>
                  <a:lnTo>
                    <a:pt x="487" y="8594"/>
                  </a:lnTo>
                  <a:cubicBezTo>
                    <a:pt x="218" y="8594"/>
                    <a:pt x="1" y="8377"/>
                    <a:pt x="1" y="8108"/>
                  </a:cubicBezTo>
                  <a:lnTo>
                    <a:pt x="1" y="488"/>
                  </a:lnTo>
                  <a:cubicBezTo>
                    <a:pt x="1" y="219"/>
                    <a:pt x="218" y="1"/>
                    <a:pt x="487" y="1"/>
                  </a:cubicBezTo>
                  <a:lnTo>
                    <a:pt x="1136" y="1"/>
                  </a:lnTo>
                  <a:lnTo>
                    <a:pt x="1599" y="494"/>
                  </a:lnTo>
                  <a:cubicBezTo>
                    <a:pt x="1691" y="592"/>
                    <a:pt x="1820" y="647"/>
                    <a:pt x="1955" y="647"/>
                  </a:cubicBezTo>
                  <a:lnTo>
                    <a:pt x="3561" y="647"/>
                  </a:lnTo>
                  <a:cubicBezTo>
                    <a:pt x="3695" y="647"/>
                    <a:pt x="3823" y="592"/>
                    <a:pt x="3915" y="494"/>
                  </a:cubicBezTo>
                  <a:lnTo>
                    <a:pt x="4379" y="1"/>
                  </a:lnTo>
                  <a:lnTo>
                    <a:pt x="5028" y="1"/>
                  </a:lnTo>
                  <a:cubicBezTo>
                    <a:pt x="5296" y="2"/>
                    <a:pt x="5514" y="219"/>
                    <a:pt x="5514" y="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7"/>
            <p:cNvSpPr/>
            <p:nvPr/>
          </p:nvSpPr>
          <p:spPr>
            <a:xfrm>
              <a:off x="6525822" y="2950429"/>
              <a:ext cx="162614" cy="50104"/>
            </a:xfrm>
            <a:custGeom>
              <a:rect b="b" l="l" r="r" t="t"/>
              <a:pathLst>
                <a:path extrusionOk="0" h="1295" w="4203">
                  <a:moveTo>
                    <a:pt x="4203" y="1244"/>
                  </a:moveTo>
                  <a:cubicBezTo>
                    <a:pt x="4203" y="1262"/>
                    <a:pt x="4203" y="1278"/>
                    <a:pt x="4201" y="1294"/>
                  </a:cubicBezTo>
                  <a:lnTo>
                    <a:pt x="3" y="1294"/>
                  </a:lnTo>
                  <a:cubicBezTo>
                    <a:pt x="0" y="1278"/>
                    <a:pt x="0" y="1260"/>
                    <a:pt x="0" y="1244"/>
                  </a:cubicBezTo>
                  <a:cubicBezTo>
                    <a:pt x="0" y="1225"/>
                    <a:pt x="3" y="1204"/>
                    <a:pt x="5" y="1184"/>
                  </a:cubicBezTo>
                  <a:cubicBezTo>
                    <a:pt x="19" y="936"/>
                    <a:pt x="107" y="698"/>
                    <a:pt x="255" y="498"/>
                  </a:cubicBezTo>
                  <a:cubicBezTo>
                    <a:pt x="500" y="184"/>
                    <a:pt x="876" y="2"/>
                    <a:pt x="1274" y="2"/>
                  </a:cubicBezTo>
                  <a:lnTo>
                    <a:pt x="1294" y="2"/>
                  </a:lnTo>
                  <a:lnTo>
                    <a:pt x="1294" y="415"/>
                  </a:lnTo>
                  <a:cubicBezTo>
                    <a:pt x="1294" y="512"/>
                    <a:pt x="1337" y="603"/>
                    <a:pt x="1412" y="665"/>
                  </a:cubicBezTo>
                  <a:cubicBezTo>
                    <a:pt x="1487" y="726"/>
                    <a:pt x="1585" y="750"/>
                    <a:pt x="1681" y="731"/>
                  </a:cubicBezTo>
                  <a:lnTo>
                    <a:pt x="2102" y="647"/>
                  </a:lnTo>
                  <a:lnTo>
                    <a:pt x="2524" y="731"/>
                  </a:lnTo>
                  <a:cubicBezTo>
                    <a:pt x="2618" y="750"/>
                    <a:pt x="2717" y="726"/>
                    <a:pt x="2792" y="664"/>
                  </a:cubicBezTo>
                  <a:cubicBezTo>
                    <a:pt x="2866" y="603"/>
                    <a:pt x="2910" y="511"/>
                    <a:pt x="2910" y="414"/>
                  </a:cubicBezTo>
                  <a:lnTo>
                    <a:pt x="2910" y="1"/>
                  </a:lnTo>
                  <a:lnTo>
                    <a:pt x="2929" y="1"/>
                  </a:lnTo>
                  <a:cubicBezTo>
                    <a:pt x="3327" y="2"/>
                    <a:pt x="3704" y="185"/>
                    <a:pt x="3949" y="499"/>
                  </a:cubicBezTo>
                  <a:cubicBezTo>
                    <a:pt x="4098" y="698"/>
                    <a:pt x="4185" y="936"/>
                    <a:pt x="4200" y="1185"/>
                  </a:cubicBezTo>
                  <a:cubicBezTo>
                    <a:pt x="4201" y="1204"/>
                    <a:pt x="4203" y="1225"/>
                    <a:pt x="4203" y="12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6638410" y="2950468"/>
              <a:ext cx="50026" cy="50065"/>
            </a:xfrm>
            <a:custGeom>
              <a:rect b="b" l="l" r="r" t="t"/>
              <a:pathLst>
                <a:path extrusionOk="0" h="1294" w="1293">
                  <a:moveTo>
                    <a:pt x="1290" y="1183"/>
                  </a:moveTo>
                  <a:cubicBezTo>
                    <a:pt x="1274" y="934"/>
                    <a:pt x="1188" y="697"/>
                    <a:pt x="1039" y="497"/>
                  </a:cubicBezTo>
                  <a:cubicBezTo>
                    <a:pt x="793" y="183"/>
                    <a:pt x="417" y="1"/>
                    <a:pt x="19" y="1"/>
                  </a:cubicBezTo>
                  <a:lnTo>
                    <a:pt x="0" y="1"/>
                  </a:lnTo>
                  <a:lnTo>
                    <a:pt x="0" y="89"/>
                  </a:lnTo>
                  <a:cubicBezTo>
                    <a:pt x="218" y="173"/>
                    <a:pt x="410" y="315"/>
                    <a:pt x="554" y="498"/>
                  </a:cubicBezTo>
                  <a:cubicBezTo>
                    <a:pt x="703" y="697"/>
                    <a:pt x="790" y="935"/>
                    <a:pt x="805" y="1183"/>
                  </a:cubicBezTo>
                  <a:cubicBezTo>
                    <a:pt x="806" y="1203"/>
                    <a:pt x="808" y="1224"/>
                    <a:pt x="808" y="1243"/>
                  </a:cubicBezTo>
                  <a:cubicBezTo>
                    <a:pt x="808" y="1263"/>
                    <a:pt x="808" y="1277"/>
                    <a:pt x="807" y="1293"/>
                  </a:cubicBezTo>
                  <a:lnTo>
                    <a:pt x="1291" y="1293"/>
                  </a:lnTo>
                  <a:cubicBezTo>
                    <a:pt x="1293" y="1278"/>
                    <a:pt x="1293" y="1261"/>
                    <a:pt x="1293" y="1243"/>
                  </a:cubicBezTo>
                  <a:cubicBezTo>
                    <a:pt x="1293" y="1225"/>
                    <a:pt x="1291" y="1202"/>
                    <a:pt x="1290" y="118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7"/>
            <p:cNvSpPr/>
            <p:nvPr/>
          </p:nvSpPr>
          <p:spPr>
            <a:xfrm>
              <a:off x="6688165" y="3000572"/>
              <a:ext cx="193" cy="1586"/>
            </a:xfrm>
            <a:custGeom>
              <a:rect b="b" l="l" r="r" t="t"/>
              <a:pathLst>
                <a:path extrusionOk="0" h="41" w="5">
                  <a:moveTo>
                    <a:pt x="5" y="0"/>
                  </a:moveTo>
                  <a:cubicBezTo>
                    <a:pt x="4" y="14"/>
                    <a:pt x="2" y="28"/>
                    <a:pt x="1" y="40"/>
                  </a:cubicBezTo>
                </a:path>
              </a:pathLst>
            </a:custGeom>
            <a:solidFill>
              <a:srgbClr val="C6D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7"/>
            <p:cNvSpPr/>
            <p:nvPr/>
          </p:nvSpPr>
          <p:spPr>
            <a:xfrm>
              <a:off x="6563313" y="2868910"/>
              <a:ext cx="87633" cy="89645"/>
            </a:xfrm>
            <a:custGeom>
              <a:rect b="b" l="l" r="r" t="t"/>
              <a:pathLst>
                <a:path extrusionOk="0" h="2317" w="2265">
                  <a:moveTo>
                    <a:pt x="2264" y="647"/>
                  </a:moveTo>
                  <a:lnTo>
                    <a:pt x="2264" y="1132"/>
                  </a:lnTo>
                  <a:cubicBezTo>
                    <a:pt x="2265" y="1529"/>
                    <a:pt x="2056" y="1898"/>
                    <a:pt x="1714" y="2101"/>
                  </a:cubicBezTo>
                  <a:cubicBezTo>
                    <a:pt x="1356" y="2317"/>
                    <a:pt x="909" y="2317"/>
                    <a:pt x="551" y="2101"/>
                  </a:cubicBezTo>
                  <a:cubicBezTo>
                    <a:pt x="210" y="1898"/>
                    <a:pt x="1" y="1529"/>
                    <a:pt x="2" y="1132"/>
                  </a:cubicBezTo>
                  <a:lnTo>
                    <a:pt x="2" y="485"/>
                  </a:lnTo>
                  <a:cubicBezTo>
                    <a:pt x="2" y="485"/>
                    <a:pt x="1456" y="647"/>
                    <a:pt x="1456" y="0"/>
                  </a:cubicBezTo>
                  <a:cubicBezTo>
                    <a:pt x="1456" y="0"/>
                    <a:pt x="1618" y="647"/>
                    <a:pt x="2264" y="6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7"/>
            <p:cNvSpPr/>
            <p:nvPr/>
          </p:nvSpPr>
          <p:spPr>
            <a:xfrm>
              <a:off x="6596702" y="2893787"/>
              <a:ext cx="54243" cy="62871"/>
            </a:xfrm>
            <a:custGeom>
              <a:rect b="b" l="l" r="r" t="t"/>
              <a:pathLst>
                <a:path extrusionOk="0" h="1625" w="1402">
                  <a:moveTo>
                    <a:pt x="907" y="2"/>
                  </a:moveTo>
                  <a:lnTo>
                    <a:pt x="907" y="488"/>
                  </a:lnTo>
                  <a:cubicBezTo>
                    <a:pt x="907" y="887"/>
                    <a:pt x="695" y="1257"/>
                    <a:pt x="346" y="1461"/>
                  </a:cubicBezTo>
                  <a:cubicBezTo>
                    <a:pt x="239" y="1524"/>
                    <a:pt x="123" y="1570"/>
                    <a:pt x="1" y="1595"/>
                  </a:cubicBezTo>
                  <a:cubicBezTo>
                    <a:pt x="82" y="1614"/>
                    <a:pt x="165" y="1623"/>
                    <a:pt x="248" y="1623"/>
                  </a:cubicBezTo>
                  <a:cubicBezTo>
                    <a:pt x="457" y="1624"/>
                    <a:pt x="662" y="1569"/>
                    <a:pt x="841" y="1461"/>
                  </a:cubicBezTo>
                  <a:cubicBezTo>
                    <a:pt x="1189" y="1257"/>
                    <a:pt x="1402" y="887"/>
                    <a:pt x="1401" y="488"/>
                  </a:cubicBezTo>
                  <a:lnTo>
                    <a:pt x="1401" y="1"/>
                  </a:lnTo>
                  <a:lnTo>
                    <a:pt x="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7"/>
            <p:cNvSpPr/>
            <p:nvPr/>
          </p:nvSpPr>
          <p:spPr>
            <a:xfrm>
              <a:off x="6563351" y="2836952"/>
              <a:ext cx="87555" cy="56797"/>
            </a:xfrm>
            <a:custGeom>
              <a:rect b="b" l="l" r="r" t="t"/>
              <a:pathLst>
                <a:path extrusionOk="0" h="1468" w="2263">
                  <a:moveTo>
                    <a:pt x="2263" y="1163"/>
                  </a:moveTo>
                  <a:lnTo>
                    <a:pt x="2263" y="1468"/>
                  </a:lnTo>
                  <a:cubicBezTo>
                    <a:pt x="1617" y="1468"/>
                    <a:pt x="1455" y="822"/>
                    <a:pt x="1455" y="822"/>
                  </a:cubicBezTo>
                  <a:cubicBezTo>
                    <a:pt x="1455" y="1468"/>
                    <a:pt x="1" y="1306"/>
                    <a:pt x="1" y="1306"/>
                  </a:cubicBezTo>
                  <a:lnTo>
                    <a:pt x="1" y="1145"/>
                  </a:lnTo>
                  <a:cubicBezTo>
                    <a:pt x="1" y="528"/>
                    <a:pt x="494" y="26"/>
                    <a:pt x="1109" y="13"/>
                  </a:cubicBezTo>
                  <a:cubicBezTo>
                    <a:pt x="1745" y="1"/>
                    <a:pt x="2263" y="527"/>
                    <a:pt x="2263" y="116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7"/>
            <p:cNvSpPr/>
            <p:nvPr/>
          </p:nvSpPr>
          <p:spPr>
            <a:xfrm>
              <a:off x="6596702" y="2836874"/>
              <a:ext cx="54243" cy="57571"/>
            </a:xfrm>
            <a:custGeom>
              <a:rect b="b" l="l" r="r" t="t"/>
              <a:pathLst>
                <a:path extrusionOk="0" h="1488" w="1402">
                  <a:moveTo>
                    <a:pt x="1064" y="339"/>
                  </a:moveTo>
                  <a:cubicBezTo>
                    <a:pt x="847" y="121"/>
                    <a:pt x="553" y="1"/>
                    <a:pt x="248" y="2"/>
                  </a:cubicBezTo>
                  <a:cubicBezTo>
                    <a:pt x="165" y="2"/>
                    <a:pt x="82" y="10"/>
                    <a:pt x="1" y="28"/>
                  </a:cubicBezTo>
                  <a:cubicBezTo>
                    <a:pt x="529" y="145"/>
                    <a:pt x="907" y="613"/>
                    <a:pt x="907" y="1155"/>
                  </a:cubicBezTo>
                  <a:lnTo>
                    <a:pt x="907" y="1322"/>
                  </a:lnTo>
                  <a:cubicBezTo>
                    <a:pt x="1048" y="1431"/>
                    <a:pt x="1222" y="1488"/>
                    <a:pt x="1401" y="1484"/>
                  </a:cubicBezTo>
                  <a:lnTo>
                    <a:pt x="1401" y="1155"/>
                  </a:lnTo>
                  <a:cubicBezTo>
                    <a:pt x="1402" y="848"/>
                    <a:pt x="1280" y="554"/>
                    <a:pt x="1064" y="33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7"/>
            <p:cNvSpPr/>
            <p:nvPr/>
          </p:nvSpPr>
          <p:spPr>
            <a:xfrm>
              <a:off x="6541956" y="2887171"/>
              <a:ext cx="20699" cy="31687"/>
            </a:xfrm>
            <a:custGeom>
              <a:rect b="b" l="l" r="r" t="t"/>
              <a:pathLst>
                <a:path extrusionOk="0" h="819" w="535">
                  <a:moveTo>
                    <a:pt x="535" y="2"/>
                  </a:moveTo>
                  <a:lnTo>
                    <a:pt x="535" y="819"/>
                  </a:lnTo>
                  <a:lnTo>
                    <a:pt x="458" y="819"/>
                  </a:lnTo>
                  <a:cubicBezTo>
                    <a:pt x="263" y="819"/>
                    <a:pt x="90" y="684"/>
                    <a:pt x="52" y="493"/>
                  </a:cubicBezTo>
                  <a:cubicBezTo>
                    <a:pt x="0" y="231"/>
                    <a:pt x="200" y="1"/>
                    <a:pt x="453" y="1"/>
                  </a:cubicBezTo>
                  <a:lnTo>
                    <a:pt x="5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7"/>
            <p:cNvSpPr/>
            <p:nvPr/>
          </p:nvSpPr>
          <p:spPr>
            <a:xfrm>
              <a:off x="6650868" y="2887171"/>
              <a:ext cx="19074" cy="31687"/>
            </a:xfrm>
            <a:custGeom>
              <a:rect b="b" l="l" r="r" t="t"/>
              <a:pathLst>
                <a:path extrusionOk="0" h="819" w="493">
                  <a:moveTo>
                    <a:pt x="492" y="410"/>
                  </a:moveTo>
                  <a:cubicBezTo>
                    <a:pt x="492" y="636"/>
                    <a:pt x="308" y="819"/>
                    <a:pt x="83" y="819"/>
                  </a:cubicBezTo>
                  <a:lnTo>
                    <a:pt x="1" y="819"/>
                  </a:lnTo>
                  <a:lnTo>
                    <a:pt x="1" y="2"/>
                  </a:lnTo>
                  <a:lnTo>
                    <a:pt x="83" y="2"/>
                  </a:lnTo>
                  <a:cubicBezTo>
                    <a:pt x="192" y="1"/>
                    <a:pt x="296" y="44"/>
                    <a:pt x="372" y="120"/>
                  </a:cubicBezTo>
                  <a:cubicBezTo>
                    <a:pt x="449" y="197"/>
                    <a:pt x="492" y="301"/>
                    <a:pt x="492" y="4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7"/>
            <p:cNvSpPr/>
            <p:nvPr/>
          </p:nvSpPr>
          <p:spPr>
            <a:xfrm>
              <a:off x="6575887" y="2950468"/>
              <a:ext cx="62562" cy="29134"/>
            </a:xfrm>
            <a:custGeom>
              <a:rect b="b" l="l" r="r" t="t"/>
              <a:pathLst>
                <a:path extrusionOk="0" h="753" w="1617">
                  <a:moveTo>
                    <a:pt x="1616" y="1"/>
                  </a:moveTo>
                  <a:lnTo>
                    <a:pt x="1616" y="415"/>
                  </a:lnTo>
                  <a:cubicBezTo>
                    <a:pt x="1615" y="513"/>
                    <a:pt x="1572" y="604"/>
                    <a:pt x="1498" y="666"/>
                  </a:cubicBezTo>
                  <a:cubicBezTo>
                    <a:pt x="1423" y="727"/>
                    <a:pt x="1324" y="753"/>
                    <a:pt x="1230" y="734"/>
                  </a:cubicBezTo>
                  <a:lnTo>
                    <a:pt x="808" y="650"/>
                  </a:lnTo>
                  <a:lnTo>
                    <a:pt x="386" y="734"/>
                  </a:lnTo>
                  <a:cubicBezTo>
                    <a:pt x="291" y="753"/>
                    <a:pt x="192" y="727"/>
                    <a:pt x="118" y="666"/>
                  </a:cubicBezTo>
                  <a:cubicBezTo>
                    <a:pt x="43" y="604"/>
                    <a:pt x="0" y="512"/>
                    <a:pt x="0" y="414"/>
                  </a:cubicBezTo>
                  <a:lnTo>
                    <a:pt x="0" y="1"/>
                  </a:lnTo>
                  <a:lnTo>
                    <a:pt x="226" y="1"/>
                  </a:lnTo>
                  <a:cubicBezTo>
                    <a:pt x="584" y="217"/>
                    <a:pt x="1031" y="217"/>
                    <a:pt x="1389" y="1"/>
                  </a:cubicBezTo>
                  <a:lnTo>
                    <a:pt x="16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7"/>
            <p:cNvSpPr/>
            <p:nvPr/>
          </p:nvSpPr>
          <p:spPr>
            <a:xfrm>
              <a:off x="6675165" y="2762164"/>
              <a:ext cx="38264" cy="332502"/>
            </a:xfrm>
            <a:custGeom>
              <a:rect b="b" l="l" r="r" t="t"/>
              <a:pathLst>
                <a:path extrusionOk="0" h="8594" w="989">
                  <a:moveTo>
                    <a:pt x="989" y="487"/>
                  </a:moveTo>
                  <a:cubicBezTo>
                    <a:pt x="989" y="218"/>
                    <a:pt x="771" y="1"/>
                    <a:pt x="503" y="1"/>
                  </a:cubicBezTo>
                  <a:lnTo>
                    <a:pt x="1" y="1"/>
                  </a:lnTo>
                  <a:cubicBezTo>
                    <a:pt x="274" y="1"/>
                    <a:pt x="495" y="218"/>
                    <a:pt x="495" y="487"/>
                  </a:cubicBezTo>
                  <a:lnTo>
                    <a:pt x="495" y="8107"/>
                  </a:lnTo>
                  <a:cubicBezTo>
                    <a:pt x="495" y="8376"/>
                    <a:pt x="274" y="8593"/>
                    <a:pt x="1" y="8593"/>
                  </a:cubicBezTo>
                  <a:lnTo>
                    <a:pt x="503" y="8593"/>
                  </a:lnTo>
                  <a:cubicBezTo>
                    <a:pt x="771" y="8593"/>
                    <a:pt x="989" y="8376"/>
                    <a:pt x="989" y="81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7"/>
            <p:cNvSpPr/>
            <p:nvPr/>
          </p:nvSpPr>
          <p:spPr>
            <a:xfrm>
              <a:off x="6500093" y="3075630"/>
              <a:ext cx="213337" cy="50684"/>
            </a:xfrm>
            <a:custGeom>
              <a:rect b="b" l="l" r="r" t="t"/>
              <a:pathLst>
                <a:path extrusionOk="0" h="1310" w="5514">
                  <a:moveTo>
                    <a:pt x="5514" y="1"/>
                  </a:moveTo>
                  <a:lnTo>
                    <a:pt x="5514" y="822"/>
                  </a:lnTo>
                  <a:cubicBezTo>
                    <a:pt x="5514" y="1091"/>
                    <a:pt x="5296" y="1309"/>
                    <a:pt x="5028" y="1309"/>
                  </a:cubicBezTo>
                  <a:lnTo>
                    <a:pt x="487" y="1309"/>
                  </a:lnTo>
                  <a:cubicBezTo>
                    <a:pt x="218" y="1309"/>
                    <a:pt x="1" y="1091"/>
                    <a:pt x="1" y="822"/>
                  </a:cubicBezTo>
                  <a:lnTo>
                    <a:pt x="1" y="1"/>
                  </a:lnTo>
                  <a:cubicBezTo>
                    <a:pt x="1" y="272"/>
                    <a:pt x="218" y="491"/>
                    <a:pt x="487" y="491"/>
                  </a:cubicBezTo>
                  <a:lnTo>
                    <a:pt x="5028" y="491"/>
                  </a:lnTo>
                  <a:cubicBezTo>
                    <a:pt x="5296" y="491"/>
                    <a:pt x="5514" y="272"/>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p:nvPr/>
          </p:nvSpPr>
          <p:spPr>
            <a:xfrm>
              <a:off x="6675165" y="3076056"/>
              <a:ext cx="38264" cy="50258"/>
            </a:xfrm>
            <a:custGeom>
              <a:rect b="b" l="l" r="r" t="t"/>
              <a:pathLst>
                <a:path extrusionOk="0" h="1299" w="989">
                  <a:moveTo>
                    <a:pt x="495" y="487"/>
                  </a:moveTo>
                  <a:lnTo>
                    <a:pt x="495" y="811"/>
                  </a:lnTo>
                  <a:cubicBezTo>
                    <a:pt x="495" y="1080"/>
                    <a:pt x="274" y="1298"/>
                    <a:pt x="1" y="1298"/>
                  </a:cubicBezTo>
                  <a:lnTo>
                    <a:pt x="503" y="1298"/>
                  </a:lnTo>
                  <a:cubicBezTo>
                    <a:pt x="771" y="1298"/>
                    <a:pt x="989" y="1080"/>
                    <a:pt x="989" y="811"/>
                  </a:cubicBezTo>
                  <a:lnTo>
                    <a:pt x="989" y="0"/>
                  </a:lnTo>
                  <a:cubicBezTo>
                    <a:pt x="989" y="269"/>
                    <a:pt x="768" y="487"/>
                    <a:pt x="495" y="4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7"/>
            <p:cNvSpPr/>
            <p:nvPr/>
          </p:nvSpPr>
          <p:spPr>
            <a:xfrm>
              <a:off x="6544277" y="2762164"/>
              <a:ext cx="125085" cy="25032"/>
            </a:xfrm>
            <a:custGeom>
              <a:rect b="b" l="l" r="r" t="t"/>
              <a:pathLst>
                <a:path extrusionOk="0" h="647" w="3233">
                  <a:moveTo>
                    <a:pt x="3232" y="1"/>
                  </a:moveTo>
                  <a:lnTo>
                    <a:pt x="2770" y="493"/>
                  </a:lnTo>
                  <a:cubicBezTo>
                    <a:pt x="2679" y="591"/>
                    <a:pt x="2551" y="646"/>
                    <a:pt x="2416" y="646"/>
                  </a:cubicBezTo>
                  <a:lnTo>
                    <a:pt x="817" y="646"/>
                  </a:lnTo>
                  <a:cubicBezTo>
                    <a:pt x="683" y="646"/>
                    <a:pt x="555" y="591"/>
                    <a:pt x="463" y="493"/>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7"/>
            <p:cNvSpPr/>
            <p:nvPr/>
          </p:nvSpPr>
          <p:spPr>
            <a:xfrm>
              <a:off x="6619142" y="2762164"/>
              <a:ext cx="50374" cy="25032"/>
            </a:xfrm>
            <a:custGeom>
              <a:rect b="b" l="l" r="r" t="t"/>
              <a:pathLst>
                <a:path extrusionOk="0" h="647" w="1302">
                  <a:moveTo>
                    <a:pt x="816" y="1"/>
                  </a:moveTo>
                  <a:lnTo>
                    <a:pt x="354" y="493"/>
                  </a:lnTo>
                  <a:cubicBezTo>
                    <a:pt x="263" y="591"/>
                    <a:pt x="135" y="646"/>
                    <a:pt x="1" y="646"/>
                  </a:cubicBezTo>
                  <a:lnTo>
                    <a:pt x="486" y="646"/>
                  </a:lnTo>
                  <a:cubicBezTo>
                    <a:pt x="620" y="646"/>
                    <a:pt x="748" y="591"/>
                    <a:pt x="840" y="493"/>
                  </a:cubicBezTo>
                  <a:lnTo>
                    <a:pt x="1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7"/>
            <p:cNvSpPr/>
            <p:nvPr/>
          </p:nvSpPr>
          <p:spPr>
            <a:xfrm>
              <a:off x="6442909" y="2968885"/>
              <a:ext cx="327163" cy="100710"/>
            </a:xfrm>
            <a:custGeom>
              <a:rect b="b" l="l" r="r" t="t"/>
              <a:pathLst>
                <a:path extrusionOk="0" h="2603" w="8456">
                  <a:moveTo>
                    <a:pt x="8383" y="1434"/>
                  </a:moveTo>
                  <a:lnTo>
                    <a:pt x="6593" y="2568"/>
                  </a:lnTo>
                  <a:cubicBezTo>
                    <a:pt x="6543" y="2599"/>
                    <a:pt x="6481" y="2601"/>
                    <a:pt x="6430" y="2574"/>
                  </a:cubicBezTo>
                  <a:cubicBezTo>
                    <a:pt x="6378" y="2547"/>
                    <a:pt x="6347" y="2493"/>
                    <a:pt x="6346" y="2435"/>
                  </a:cubicBezTo>
                  <a:lnTo>
                    <a:pt x="6346" y="1787"/>
                  </a:lnTo>
                  <a:lnTo>
                    <a:pt x="2125" y="1787"/>
                  </a:lnTo>
                  <a:lnTo>
                    <a:pt x="2125" y="2437"/>
                  </a:lnTo>
                  <a:cubicBezTo>
                    <a:pt x="2125" y="2494"/>
                    <a:pt x="2092" y="2548"/>
                    <a:pt x="2041" y="2575"/>
                  </a:cubicBezTo>
                  <a:cubicBezTo>
                    <a:pt x="1989" y="2602"/>
                    <a:pt x="1927" y="2600"/>
                    <a:pt x="1878" y="2569"/>
                  </a:cubicBezTo>
                  <a:lnTo>
                    <a:pt x="87" y="1434"/>
                  </a:lnTo>
                  <a:cubicBezTo>
                    <a:pt x="29" y="1396"/>
                    <a:pt x="0" y="1323"/>
                    <a:pt x="22" y="1253"/>
                  </a:cubicBezTo>
                  <a:cubicBezTo>
                    <a:pt x="34" y="1216"/>
                    <a:pt x="59" y="1187"/>
                    <a:pt x="91" y="1167"/>
                  </a:cubicBezTo>
                  <a:lnTo>
                    <a:pt x="1878" y="34"/>
                  </a:lnTo>
                  <a:cubicBezTo>
                    <a:pt x="1927" y="3"/>
                    <a:pt x="1989" y="0"/>
                    <a:pt x="2041" y="29"/>
                  </a:cubicBezTo>
                  <a:cubicBezTo>
                    <a:pt x="2092" y="56"/>
                    <a:pt x="2125" y="109"/>
                    <a:pt x="2125" y="166"/>
                  </a:cubicBezTo>
                  <a:lnTo>
                    <a:pt x="2125" y="817"/>
                  </a:lnTo>
                  <a:lnTo>
                    <a:pt x="6346" y="817"/>
                  </a:lnTo>
                  <a:lnTo>
                    <a:pt x="6346" y="167"/>
                  </a:lnTo>
                  <a:cubicBezTo>
                    <a:pt x="6347" y="110"/>
                    <a:pt x="6378" y="56"/>
                    <a:pt x="6430" y="29"/>
                  </a:cubicBezTo>
                  <a:cubicBezTo>
                    <a:pt x="6481" y="1"/>
                    <a:pt x="6543" y="3"/>
                    <a:pt x="6593" y="35"/>
                  </a:cubicBezTo>
                  <a:lnTo>
                    <a:pt x="8383" y="1169"/>
                  </a:lnTo>
                  <a:cubicBezTo>
                    <a:pt x="8428" y="1198"/>
                    <a:pt x="8455" y="1248"/>
                    <a:pt x="8455" y="1301"/>
                  </a:cubicBezTo>
                  <a:cubicBezTo>
                    <a:pt x="8455" y="1355"/>
                    <a:pt x="8428" y="1405"/>
                    <a:pt x="8383" y="14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7"/>
            <p:cNvSpPr/>
            <p:nvPr/>
          </p:nvSpPr>
          <p:spPr>
            <a:xfrm>
              <a:off x="6688397" y="2968807"/>
              <a:ext cx="81636" cy="101136"/>
            </a:xfrm>
            <a:custGeom>
              <a:rect b="b" l="l" r="r" t="t"/>
              <a:pathLst>
                <a:path extrusionOk="0" h="2614" w="2110">
                  <a:moveTo>
                    <a:pt x="2036" y="1173"/>
                  </a:moveTo>
                  <a:lnTo>
                    <a:pt x="248" y="35"/>
                  </a:lnTo>
                  <a:cubicBezTo>
                    <a:pt x="198" y="3"/>
                    <a:pt x="136" y="0"/>
                    <a:pt x="85" y="29"/>
                  </a:cubicBezTo>
                  <a:cubicBezTo>
                    <a:pt x="33" y="56"/>
                    <a:pt x="1" y="109"/>
                    <a:pt x="1" y="168"/>
                  </a:cubicBezTo>
                  <a:lnTo>
                    <a:pt x="1" y="187"/>
                  </a:lnTo>
                  <a:lnTo>
                    <a:pt x="1550" y="1173"/>
                  </a:lnTo>
                  <a:cubicBezTo>
                    <a:pt x="1595" y="1203"/>
                    <a:pt x="1623" y="1253"/>
                    <a:pt x="1623" y="1307"/>
                  </a:cubicBezTo>
                  <a:cubicBezTo>
                    <a:pt x="1623" y="1361"/>
                    <a:pt x="1595" y="1412"/>
                    <a:pt x="1550" y="1441"/>
                  </a:cubicBezTo>
                  <a:lnTo>
                    <a:pt x="1" y="2427"/>
                  </a:lnTo>
                  <a:lnTo>
                    <a:pt x="1" y="2446"/>
                  </a:lnTo>
                  <a:cubicBezTo>
                    <a:pt x="1" y="2505"/>
                    <a:pt x="33" y="2558"/>
                    <a:pt x="85" y="2586"/>
                  </a:cubicBezTo>
                  <a:cubicBezTo>
                    <a:pt x="136" y="2614"/>
                    <a:pt x="198" y="2611"/>
                    <a:pt x="248" y="2579"/>
                  </a:cubicBezTo>
                  <a:lnTo>
                    <a:pt x="2036" y="1441"/>
                  </a:lnTo>
                  <a:cubicBezTo>
                    <a:pt x="2082" y="1412"/>
                    <a:pt x="2109" y="1361"/>
                    <a:pt x="2109" y="1307"/>
                  </a:cubicBezTo>
                  <a:cubicBezTo>
                    <a:pt x="2109" y="1253"/>
                    <a:pt x="2082" y="1203"/>
                    <a:pt x="2036" y="1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7"/>
            <p:cNvSpPr/>
            <p:nvPr/>
          </p:nvSpPr>
          <p:spPr>
            <a:xfrm>
              <a:off x="6500093" y="2762164"/>
              <a:ext cx="38264" cy="218057"/>
            </a:xfrm>
            <a:custGeom>
              <a:rect b="b" l="l" r="r" t="t"/>
              <a:pathLst>
                <a:path extrusionOk="0" h="5636" w="989">
                  <a:moveTo>
                    <a:pt x="494" y="5354"/>
                  </a:moveTo>
                  <a:lnTo>
                    <a:pt x="494" y="487"/>
                  </a:lnTo>
                  <a:cubicBezTo>
                    <a:pt x="494" y="218"/>
                    <a:pt x="716" y="1"/>
                    <a:pt x="989" y="1"/>
                  </a:cubicBezTo>
                  <a:lnTo>
                    <a:pt x="487" y="1"/>
                  </a:lnTo>
                  <a:cubicBezTo>
                    <a:pt x="218" y="1"/>
                    <a:pt x="1" y="218"/>
                    <a:pt x="1" y="487"/>
                  </a:cubicBezTo>
                  <a:lnTo>
                    <a:pt x="1" y="563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p:nvPr/>
          </p:nvSpPr>
          <p:spPr>
            <a:xfrm>
              <a:off x="6500093" y="3058839"/>
              <a:ext cx="38264" cy="67475"/>
            </a:xfrm>
            <a:custGeom>
              <a:rect b="b" l="l" r="r" t="t"/>
              <a:pathLst>
                <a:path extrusionOk="0" h="1744" w="989">
                  <a:moveTo>
                    <a:pt x="1" y="0"/>
                  </a:moveTo>
                  <a:lnTo>
                    <a:pt x="1" y="1256"/>
                  </a:lnTo>
                  <a:cubicBezTo>
                    <a:pt x="1" y="1525"/>
                    <a:pt x="218" y="1743"/>
                    <a:pt x="487" y="1743"/>
                  </a:cubicBezTo>
                  <a:lnTo>
                    <a:pt x="989" y="1743"/>
                  </a:lnTo>
                  <a:cubicBezTo>
                    <a:pt x="716" y="1743"/>
                    <a:pt x="495" y="1525"/>
                    <a:pt x="495" y="1256"/>
                  </a:cubicBezTo>
                  <a:lnTo>
                    <a:pt x="495" y="2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p:nvPr/>
          </p:nvSpPr>
          <p:spPr>
            <a:xfrm>
              <a:off x="6494212" y="2924004"/>
              <a:ext cx="12536" cy="50026"/>
            </a:xfrm>
            <a:custGeom>
              <a:rect b="b" l="l" r="r" t="t"/>
              <a:pathLst>
                <a:path extrusionOk="0" h="1293" w="324">
                  <a:moveTo>
                    <a:pt x="1" y="0"/>
                  </a:moveTo>
                  <a:lnTo>
                    <a:pt x="324" y="0"/>
                  </a:lnTo>
                  <a:lnTo>
                    <a:pt x="324" y="1293"/>
                  </a:lnTo>
                  <a:lnTo>
                    <a:pt x="1" y="12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7"/>
            <p:cNvSpPr/>
            <p:nvPr/>
          </p:nvSpPr>
          <p:spPr>
            <a:xfrm>
              <a:off x="6493825" y="2942421"/>
              <a:ext cx="12574" cy="12613"/>
            </a:xfrm>
            <a:custGeom>
              <a:rect b="b" l="l" r="r" t="t"/>
              <a:pathLst>
                <a:path extrusionOk="0" h="326" w="325">
                  <a:moveTo>
                    <a:pt x="325" y="162"/>
                  </a:moveTo>
                  <a:cubicBezTo>
                    <a:pt x="325" y="253"/>
                    <a:pt x="252" y="325"/>
                    <a:pt x="163" y="325"/>
                  </a:cubicBezTo>
                  <a:cubicBezTo>
                    <a:pt x="72" y="325"/>
                    <a:pt x="0" y="253"/>
                    <a:pt x="0" y="162"/>
                  </a:cubicBezTo>
                  <a:cubicBezTo>
                    <a:pt x="0" y="73"/>
                    <a:pt x="72" y="1"/>
                    <a:pt x="163" y="1"/>
                  </a:cubicBezTo>
                  <a:cubicBezTo>
                    <a:pt x="252" y="1"/>
                    <a:pt x="325" y="73"/>
                    <a:pt x="325" y="16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6575423" y="2805961"/>
              <a:ext cx="12613" cy="12574"/>
            </a:xfrm>
            <a:custGeom>
              <a:rect b="b" l="l" r="r" t="t"/>
              <a:pathLst>
                <a:path extrusionOk="0" h="325" w="326">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6600532" y="2805961"/>
              <a:ext cx="12613" cy="12574"/>
            </a:xfrm>
            <a:custGeom>
              <a:rect b="b" l="l" r="r" t="t"/>
              <a:pathLst>
                <a:path extrusionOk="0" h="325" w="326">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6625642" y="2805961"/>
              <a:ext cx="12574" cy="12574"/>
            </a:xfrm>
            <a:custGeom>
              <a:rect b="b" l="l" r="r" t="t"/>
              <a:pathLst>
                <a:path extrusionOk="0" h="325" w="325">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6437957" y="2755548"/>
              <a:ext cx="338576" cy="376647"/>
            </a:xfrm>
            <a:custGeom>
              <a:rect b="b" l="l" r="r" t="t"/>
              <a:pathLst>
                <a:path extrusionOk="0" h="9735" w="8751">
                  <a:moveTo>
                    <a:pt x="5608" y="323"/>
                  </a:moveTo>
                  <a:lnTo>
                    <a:pt x="5401" y="544"/>
                  </a:lnTo>
                  <a:cubicBezTo>
                    <a:pt x="5339" y="609"/>
                    <a:pt x="5254" y="646"/>
                    <a:pt x="5164" y="646"/>
                  </a:cubicBezTo>
                  <a:lnTo>
                    <a:pt x="3565" y="646"/>
                  </a:lnTo>
                  <a:cubicBezTo>
                    <a:pt x="3476" y="646"/>
                    <a:pt x="3390" y="609"/>
                    <a:pt x="3329" y="544"/>
                  </a:cubicBezTo>
                  <a:lnTo>
                    <a:pt x="3122" y="323"/>
                  </a:lnTo>
                  <a:close/>
                  <a:moveTo>
                    <a:pt x="4363" y="2279"/>
                  </a:moveTo>
                  <a:cubicBezTo>
                    <a:pt x="4899" y="2280"/>
                    <a:pt x="5332" y="2714"/>
                    <a:pt x="5332" y="3248"/>
                  </a:cubicBezTo>
                  <a:lnTo>
                    <a:pt x="5332" y="3391"/>
                  </a:lnTo>
                  <a:cubicBezTo>
                    <a:pt x="5094" y="3318"/>
                    <a:pt x="4909" y="3128"/>
                    <a:pt x="4843" y="2886"/>
                  </a:cubicBezTo>
                  <a:cubicBezTo>
                    <a:pt x="4825" y="2813"/>
                    <a:pt x="4759" y="2764"/>
                    <a:pt x="4686" y="2764"/>
                  </a:cubicBezTo>
                  <a:cubicBezTo>
                    <a:pt x="4680" y="2764"/>
                    <a:pt x="4673" y="2764"/>
                    <a:pt x="4667" y="2765"/>
                  </a:cubicBezTo>
                  <a:cubicBezTo>
                    <a:pt x="4586" y="2776"/>
                    <a:pt x="4525" y="2844"/>
                    <a:pt x="4525" y="2926"/>
                  </a:cubicBezTo>
                  <a:cubicBezTo>
                    <a:pt x="4527" y="2986"/>
                    <a:pt x="4500" y="3044"/>
                    <a:pt x="4454" y="3082"/>
                  </a:cubicBezTo>
                  <a:cubicBezTo>
                    <a:pt x="4297" y="3222"/>
                    <a:pt x="3923" y="3268"/>
                    <a:pt x="3596" y="3268"/>
                  </a:cubicBezTo>
                  <a:cubicBezTo>
                    <a:pt x="3526" y="3268"/>
                    <a:pt x="3457" y="3266"/>
                    <a:pt x="3394" y="3262"/>
                  </a:cubicBezTo>
                  <a:lnTo>
                    <a:pt x="3394" y="3248"/>
                  </a:lnTo>
                  <a:cubicBezTo>
                    <a:pt x="3394" y="2714"/>
                    <a:pt x="3828" y="2280"/>
                    <a:pt x="4363" y="2279"/>
                  </a:cubicBezTo>
                  <a:close/>
                  <a:moveTo>
                    <a:pt x="3071" y="3589"/>
                  </a:moveTo>
                  <a:lnTo>
                    <a:pt x="3071" y="4047"/>
                  </a:lnTo>
                  <a:cubicBezTo>
                    <a:pt x="2973" y="4014"/>
                    <a:pt x="2908" y="3921"/>
                    <a:pt x="2908" y="3818"/>
                  </a:cubicBezTo>
                  <a:cubicBezTo>
                    <a:pt x="2908" y="3716"/>
                    <a:pt x="2973" y="3623"/>
                    <a:pt x="3071" y="3589"/>
                  </a:cubicBezTo>
                  <a:close/>
                  <a:moveTo>
                    <a:pt x="5656" y="3589"/>
                  </a:moveTo>
                  <a:cubicBezTo>
                    <a:pt x="5754" y="3623"/>
                    <a:pt x="5819" y="3716"/>
                    <a:pt x="5819" y="3818"/>
                  </a:cubicBezTo>
                  <a:cubicBezTo>
                    <a:pt x="5819" y="3921"/>
                    <a:pt x="5754" y="4014"/>
                    <a:pt x="5656" y="4047"/>
                  </a:cubicBezTo>
                  <a:lnTo>
                    <a:pt x="5656" y="3589"/>
                  </a:lnTo>
                  <a:close/>
                  <a:moveTo>
                    <a:pt x="4689" y="3309"/>
                  </a:moveTo>
                  <a:cubicBezTo>
                    <a:pt x="4837" y="3532"/>
                    <a:pt x="5070" y="3682"/>
                    <a:pt x="5334" y="3725"/>
                  </a:cubicBezTo>
                  <a:lnTo>
                    <a:pt x="5334" y="4044"/>
                  </a:lnTo>
                  <a:cubicBezTo>
                    <a:pt x="5334" y="4584"/>
                    <a:pt x="4899" y="5031"/>
                    <a:pt x="4362" y="5031"/>
                  </a:cubicBezTo>
                  <a:cubicBezTo>
                    <a:pt x="4356" y="5031"/>
                    <a:pt x="4350" y="5031"/>
                    <a:pt x="4343" y="5031"/>
                  </a:cubicBezTo>
                  <a:cubicBezTo>
                    <a:pt x="3817" y="5021"/>
                    <a:pt x="3394" y="4590"/>
                    <a:pt x="3394" y="4062"/>
                  </a:cubicBezTo>
                  <a:lnTo>
                    <a:pt x="3394" y="3591"/>
                  </a:lnTo>
                  <a:cubicBezTo>
                    <a:pt x="3455" y="3594"/>
                    <a:pt x="3528" y="3596"/>
                    <a:pt x="3608" y="3596"/>
                  </a:cubicBezTo>
                  <a:cubicBezTo>
                    <a:pt x="3948" y="3596"/>
                    <a:pt x="4419" y="3552"/>
                    <a:pt x="4669" y="3328"/>
                  </a:cubicBezTo>
                  <a:cubicBezTo>
                    <a:pt x="4676" y="3322"/>
                    <a:pt x="4682" y="3315"/>
                    <a:pt x="4689" y="3309"/>
                  </a:cubicBezTo>
                  <a:close/>
                  <a:moveTo>
                    <a:pt x="5010" y="5190"/>
                  </a:moveTo>
                  <a:lnTo>
                    <a:pt x="5010" y="5444"/>
                  </a:lnTo>
                  <a:cubicBezTo>
                    <a:pt x="5010" y="5492"/>
                    <a:pt x="4988" y="5538"/>
                    <a:pt x="4949" y="5569"/>
                  </a:cubicBezTo>
                  <a:cubicBezTo>
                    <a:pt x="4920" y="5593"/>
                    <a:pt x="4882" y="5606"/>
                    <a:pt x="4845" y="5606"/>
                  </a:cubicBezTo>
                  <a:cubicBezTo>
                    <a:pt x="4834" y="5606"/>
                    <a:pt x="4823" y="5605"/>
                    <a:pt x="4813" y="5603"/>
                  </a:cubicBezTo>
                  <a:lnTo>
                    <a:pt x="4516" y="5544"/>
                  </a:lnTo>
                  <a:lnTo>
                    <a:pt x="4516" y="5341"/>
                  </a:lnTo>
                  <a:cubicBezTo>
                    <a:pt x="4681" y="5321"/>
                    <a:pt x="4841" y="5270"/>
                    <a:pt x="4987" y="5190"/>
                  </a:cubicBezTo>
                  <a:close/>
                  <a:moveTo>
                    <a:pt x="3740" y="5190"/>
                  </a:moveTo>
                  <a:cubicBezTo>
                    <a:pt x="3885" y="5270"/>
                    <a:pt x="4045" y="5321"/>
                    <a:pt x="4211" y="5341"/>
                  </a:cubicBezTo>
                  <a:lnTo>
                    <a:pt x="4211" y="5544"/>
                  </a:lnTo>
                  <a:lnTo>
                    <a:pt x="3915" y="5603"/>
                  </a:lnTo>
                  <a:cubicBezTo>
                    <a:pt x="3904" y="5605"/>
                    <a:pt x="3893" y="5606"/>
                    <a:pt x="3882" y="5606"/>
                  </a:cubicBezTo>
                  <a:cubicBezTo>
                    <a:pt x="3824" y="5606"/>
                    <a:pt x="3768" y="5576"/>
                    <a:pt x="3737" y="5522"/>
                  </a:cubicBezTo>
                  <a:cubicBezTo>
                    <a:pt x="3723" y="5496"/>
                    <a:pt x="3716" y="5468"/>
                    <a:pt x="3716" y="5440"/>
                  </a:cubicBezTo>
                  <a:lnTo>
                    <a:pt x="3716" y="5190"/>
                  </a:lnTo>
                  <a:close/>
                  <a:moveTo>
                    <a:pt x="3394" y="5215"/>
                  </a:moveTo>
                  <a:lnTo>
                    <a:pt x="3394" y="5459"/>
                  </a:lnTo>
                  <a:cubicBezTo>
                    <a:pt x="3393" y="5605"/>
                    <a:pt x="3459" y="5743"/>
                    <a:pt x="3573" y="5836"/>
                  </a:cubicBezTo>
                  <a:cubicBezTo>
                    <a:pt x="3661" y="5907"/>
                    <a:pt x="3770" y="5945"/>
                    <a:pt x="3882" y="5945"/>
                  </a:cubicBezTo>
                  <a:cubicBezTo>
                    <a:pt x="3915" y="5945"/>
                    <a:pt x="3948" y="5942"/>
                    <a:pt x="3981" y="5935"/>
                  </a:cubicBezTo>
                  <a:lnTo>
                    <a:pt x="4211" y="5890"/>
                  </a:lnTo>
                  <a:lnTo>
                    <a:pt x="4211" y="6179"/>
                  </a:lnTo>
                  <a:lnTo>
                    <a:pt x="2425" y="6179"/>
                  </a:lnTo>
                  <a:cubicBezTo>
                    <a:pt x="2445" y="5985"/>
                    <a:pt x="2517" y="5800"/>
                    <a:pt x="2635" y="5644"/>
                  </a:cubicBezTo>
                  <a:cubicBezTo>
                    <a:pt x="2821" y="5406"/>
                    <a:pt x="3094" y="5253"/>
                    <a:pt x="3394" y="5215"/>
                  </a:cubicBezTo>
                  <a:close/>
                  <a:moveTo>
                    <a:pt x="5332" y="5215"/>
                  </a:moveTo>
                  <a:cubicBezTo>
                    <a:pt x="5633" y="5253"/>
                    <a:pt x="5906" y="5406"/>
                    <a:pt x="6092" y="5642"/>
                  </a:cubicBezTo>
                  <a:cubicBezTo>
                    <a:pt x="6209" y="5800"/>
                    <a:pt x="6282" y="5985"/>
                    <a:pt x="6302" y="6179"/>
                  </a:cubicBezTo>
                  <a:lnTo>
                    <a:pt x="4516" y="6179"/>
                  </a:lnTo>
                  <a:lnTo>
                    <a:pt x="4516" y="5890"/>
                  </a:lnTo>
                  <a:lnTo>
                    <a:pt x="4747" y="5936"/>
                  </a:lnTo>
                  <a:cubicBezTo>
                    <a:pt x="4778" y="5943"/>
                    <a:pt x="4810" y="5946"/>
                    <a:pt x="4842" y="5946"/>
                  </a:cubicBezTo>
                  <a:cubicBezTo>
                    <a:pt x="4955" y="5946"/>
                    <a:pt x="5065" y="5908"/>
                    <a:pt x="5153" y="5836"/>
                  </a:cubicBezTo>
                  <a:cubicBezTo>
                    <a:pt x="5267" y="5743"/>
                    <a:pt x="5332" y="5605"/>
                    <a:pt x="5332" y="5459"/>
                  </a:cubicBezTo>
                  <a:lnTo>
                    <a:pt x="5332" y="5215"/>
                  </a:lnTo>
                  <a:close/>
                  <a:moveTo>
                    <a:pt x="2101" y="5691"/>
                  </a:moveTo>
                  <a:lnTo>
                    <a:pt x="2101" y="6341"/>
                  </a:lnTo>
                  <a:cubicBezTo>
                    <a:pt x="2105" y="6428"/>
                    <a:pt x="2175" y="6498"/>
                    <a:pt x="2263" y="6502"/>
                  </a:cubicBezTo>
                  <a:lnTo>
                    <a:pt x="6490" y="6502"/>
                  </a:lnTo>
                  <a:cubicBezTo>
                    <a:pt x="6504" y="6502"/>
                    <a:pt x="6520" y="6500"/>
                    <a:pt x="6536" y="6496"/>
                  </a:cubicBezTo>
                  <a:cubicBezTo>
                    <a:pt x="6608" y="6473"/>
                    <a:pt x="6652" y="6409"/>
                    <a:pt x="6652" y="6340"/>
                  </a:cubicBezTo>
                  <a:cubicBezTo>
                    <a:pt x="6650" y="6085"/>
                    <a:pt x="6645" y="5805"/>
                    <a:pt x="6643" y="5694"/>
                  </a:cubicBezTo>
                  <a:lnTo>
                    <a:pt x="6643" y="5694"/>
                  </a:lnTo>
                  <a:lnTo>
                    <a:pt x="8431" y="6822"/>
                  </a:lnTo>
                  <a:cubicBezTo>
                    <a:pt x="8373" y="6859"/>
                    <a:pt x="6703" y="7922"/>
                    <a:pt x="6645" y="7960"/>
                  </a:cubicBezTo>
                  <a:lnTo>
                    <a:pt x="6645" y="7311"/>
                  </a:lnTo>
                  <a:cubicBezTo>
                    <a:pt x="6645" y="7221"/>
                    <a:pt x="6573" y="7148"/>
                    <a:pt x="6482" y="7148"/>
                  </a:cubicBezTo>
                  <a:lnTo>
                    <a:pt x="2263" y="7148"/>
                  </a:lnTo>
                  <a:cubicBezTo>
                    <a:pt x="2174" y="7148"/>
                    <a:pt x="2101" y="7221"/>
                    <a:pt x="2101" y="7311"/>
                  </a:cubicBezTo>
                  <a:lnTo>
                    <a:pt x="2101" y="7955"/>
                  </a:lnTo>
                  <a:lnTo>
                    <a:pt x="316" y="6829"/>
                  </a:lnTo>
                  <a:lnTo>
                    <a:pt x="2101" y="5691"/>
                  </a:lnTo>
                  <a:close/>
                  <a:moveTo>
                    <a:pt x="6322" y="7472"/>
                  </a:moveTo>
                  <a:lnTo>
                    <a:pt x="6322" y="7964"/>
                  </a:lnTo>
                  <a:cubicBezTo>
                    <a:pt x="6322" y="8082"/>
                    <a:pt x="6386" y="8190"/>
                    <a:pt x="6488" y="8247"/>
                  </a:cubicBezTo>
                  <a:cubicBezTo>
                    <a:pt x="6536" y="8273"/>
                    <a:pt x="6590" y="8286"/>
                    <a:pt x="6643" y="8286"/>
                  </a:cubicBezTo>
                  <a:cubicBezTo>
                    <a:pt x="6703" y="8286"/>
                    <a:pt x="6763" y="8270"/>
                    <a:pt x="6816" y="8236"/>
                  </a:cubicBezTo>
                  <a:lnTo>
                    <a:pt x="6968" y="8137"/>
                  </a:lnTo>
                  <a:lnTo>
                    <a:pt x="6968" y="8289"/>
                  </a:lnTo>
                  <a:cubicBezTo>
                    <a:pt x="6968" y="8467"/>
                    <a:pt x="6823" y="8612"/>
                    <a:pt x="6644" y="8612"/>
                  </a:cubicBezTo>
                  <a:lnTo>
                    <a:pt x="2102" y="8612"/>
                  </a:lnTo>
                  <a:cubicBezTo>
                    <a:pt x="1923" y="8612"/>
                    <a:pt x="1778" y="8467"/>
                    <a:pt x="1778" y="8289"/>
                  </a:cubicBezTo>
                  <a:lnTo>
                    <a:pt x="1778" y="8138"/>
                  </a:lnTo>
                  <a:lnTo>
                    <a:pt x="1929" y="8236"/>
                  </a:lnTo>
                  <a:cubicBezTo>
                    <a:pt x="1982" y="8270"/>
                    <a:pt x="2042" y="8287"/>
                    <a:pt x="2103" y="8287"/>
                  </a:cubicBezTo>
                  <a:cubicBezTo>
                    <a:pt x="2156" y="8287"/>
                    <a:pt x="2209" y="8274"/>
                    <a:pt x="2258" y="8247"/>
                  </a:cubicBezTo>
                  <a:cubicBezTo>
                    <a:pt x="2361" y="8190"/>
                    <a:pt x="2424" y="8082"/>
                    <a:pt x="2424" y="7964"/>
                  </a:cubicBezTo>
                  <a:lnTo>
                    <a:pt x="2424" y="7472"/>
                  </a:lnTo>
                  <a:close/>
                  <a:moveTo>
                    <a:pt x="6967" y="8825"/>
                  </a:moveTo>
                  <a:lnTo>
                    <a:pt x="6967" y="9087"/>
                  </a:lnTo>
                  <a:cubicBezTo>
                    <a:pt x="6968" y="9266"/>
                    <a:pt x="6823" y="9411"/>
                    <a:pt x="6644" y="9411"/>
                  </a:cubicBezTo>
                  <a:lnTo>
                    <a:pt x="2102" y="9411"/>
                  </a:lnTo>
                  <a:cubicBezTo>
                    <a:pt x="1923" y="9411"/>
                    <a:pt x="1778" y="9266"/>
                    <a:pt x="1778" y="9087"/>
                  </a:cubicBezTo>
                  <a:lnTo>
                    <a:pt x="1778" y="8825"/>
                  </a:lnTo>
                  <a:cubicBezTo>
                    <a:pt x="1876" y="8884"/>
                    <a:pt x="1988" y="8917"/>
                    <a:pt x="2102" y="8917"/>
                  </a:cubicBezTo>
                  <a:lnTo>
                    <a:pt x="6644" y="8917"/>
                  </a:lnTo>
                  <a:cubicBezTo>
                    <a:pt x="6757" y="8917"/>
                    <a:pt x="6870" y="8884"/>
                    <a:pt x="6967" y="8825"/>
                  </a:cubicBezTo>
                  <a:close/>
                  <a:moveTo>
                    <a:pt x="1623" y="0"/>
                  </a:moveTo>
                  <a:cubicBezTo>
                    <a:pt x="1530" y="0"/>
                    <a:pt x="1455" y="76"/>
                    <a:pt x="1455" y="168"/>
                  </a:cubicBezTo>
                  <a:lnTo>
                    <a:pt x="1455" y="4382"/>
                  </a:lnTo>
                  <a:cubicBezTo>
                    <a:pt x="1455" y="4393"/>
                    <a:pt x="1459" y="4403"/>
                    <a:pt x="1466" y="4412"/>
                  </a:cubicBezTo>
                  <a:cubicBezTo>
                    <a:pt x="1515" y="4462"/>
                    <a:pt x="1568" y="4483"/>
                    <a:pt x="1616" y="4483"/>
                  </a:cubicBezTo>
                  <a:cubicBezTo>
                    <a:pt x="1706" y="4483"/>
                    <a:pt x="1778" y="4411"/>
                    <a:pt x="1778" y="4321"/>
                  </a:cubicBezTo>
                  <a:lnTo>
                    <a:pt x="1778" y="646"/>
                  </a:lnTo>
                  <a:cubicBezTo>
                    <a:pt x="1778" y="468"/>
                    <a:pt x="1923" y="324"/>
                    <a:pt x="2101" y="323"/>
                  </a:cubicBezTo>
                  <a:lnTo>
                    <a:pt x="2678" y="323"/>
                  </a:lnTo>
                  <a:lnTo>
                    <a:pt x="3092" y="766"/>
                  </a:lnTo>
                  <a:cubicBezTo>
                    <a:pt x="3214" y="896"/>
                    <a:pt x="3385" y="970"/>
                    <a:pt x="3563" y="970"/>
                  </a:cubicBezTo>
                  <a:lnTo>
                    <a:pt x="5163" y="970"/>
                  </a:lnTo>
                  <a:cubicBezTo>
                    <a:pt x="5342" y="970"/>
                    <a:pt x="5513" y="896"/>
                    <a:pt x="5635" y="766"/>
                  </a:cubicBezTo>
                  <a:lnTo>
                    <a:pt x="6049" y="323"/>
                  </a:lnTo>
                  <a:lnTo>
                    <a:pt x="6626" y="323"/>
                  </a:lnTo>
                  <a:cubicBezTo>
                    <a:pt x="6805" y="324"/>
                    <a:pt x="6949" y="468"/>
                    <a:pt x="6950" y="646"/>
                  </a:cubicBezTo>
                  <a:lnTo>
                    <a:pt x="6950" y="5480"/>
                  </a:lnTo>
                  <a:lnTo>
                    <a:pt x="6797" y="5383"/>
                  </a:lnTo>
                  <a:cubicBezTo>
                    <a:pt x="6745" y="5350"/>
                    <a:pt x="6685" y="5333"/>
                    <a:pt x="6626" y="5333"/>
                  </a:cubicBezTo>
                  <a:cubicBezTo>
                    <a:pt x="6572" y="5333"/>
                    <a:pt x="6518" y="5347"/>
                    <a:pt x="6470" y="5374"/>
                  </a:cubicBezTo>
                  <a:cubicBezTo>
                    <a:pt x="6431" y="5395"/>
                    <a:pt x="6398" y="5424"/>
                    <a:pt x="6372" y="5459"/>
                  </a:cubicBezTo>
                  <a:cubicBezTo>
                    <a:pt x="6359" y="5443"/>
                    <a:pt x="6350" y="5423"/>
                    <a:pt x="6338" y="5407"/>
                  </a:cubicBezTo>
                  <a:cubicBezTo>
                    <a:pt x="6100" y="5102"/>
                    <a:pt x="5749" y="4904"/>
                    <a:pt x="5364" y="4858"/>
                  </a:cubicBezTo>
                  <a:cubicBezTo>
                    <a:pt x="5483" y="4712"/>
                    <a:pt x="5569" y="4542"/>
                    <a:pt x="5614" y="4360"/>
                  </a:cubicBezTo>
                  <a:cubicBezTo>
                    <a:pt x="5903" y="4341"/>
                    <a:pt x="6129" y="4107"/>
                    <a:pt x="6140" y="3820"/>
                  </a:cubicBezTo>
                  <a:cubicBezTo>
                    <a:pt x="6152" y="3531"/>
                    <a:pt x="5943" y="3281"/>
                    <a:pt x="5656" y="3240"/>
                  </a:cubicBezTo>
                  <a:lnTo>
                    <a:pt x="5656" y="3248"/>
                  </a:lnTo>
                  <a:cubicBezTo>
                    <a:pt x="5656" y="2534"/>
                    <a:pt x="5077" y="1955"/>
                    <a:pt x="4363" y="1955"/>
                  </a:cubicBezTo>
                  <a:cubicBezTo>
                    <a:pt x="3649" y="1955"/>
                    <a:pt x="3071" y="2534"/>
                    <a:pt x="3071" y="3248"/>
                  </a:cubicBezTo>
                  <a:lnTo>
                    <a:pt x="3071" y="3268"/>
                  </a:lnTo>
                  <a:cubicBezTo>
                    <a:pt x="2785" y="3308"/>
                    <a:pt x="2576" y="3558"/>
                    <a:pt x="2587" y="3847"/>
                  </a:cubicBezTo>
                  <a:cubicBezTo>
                    <a:pt x="2597" y="4135"/>
                    <a:pt x="2825" y="4369"/>
                    <a:pt x="3113" y="4388"/>
                  </a:cubicBezTo>
                  <a:cubicBezTo>
                    <a:pt x="3159" y="4570"/>
                    <a:pt x="3244" y="4739"/>
                    <a:pt x="3363" y="4885"/>
                  </a:cubicBezTo>
                  <a:cubicBezTo>
                    <a:pt x="2977" y="4932"/>
                    <a:pt x="2626" y="5130"/>
                    <a:pt x="2388" y="5437"/>
                  </a:cubicBezTo>
                  <a:cubicBezTo>
                    <a:pt x="2375" y="5452"/>
                    <a:pt x="2367" y="5470"/>
                    <a:pt x="2354" y="5487"/>
                  </a:cubicBezTo>
                  <a:cubicBezTo>
                    <a:pt x="2329" y="5451"/>
                    <a:pt x="2296" y="5422"/>
                    <a:pt x="2258" y="5401"/>
                  </a:cubicBezTo>
                  <a:cubicBezTo>
                    <a:pt x="2209" y="5374"/>
                    <a:pt x="2156" y="5361"/>
                    <a:pt x="2102" y="5361"/>
                  </a:cubicBezTo>
                  <a:cubicBezTo>
                    <a:pt x="2042" y="5361"/>
                    <a:pt x="1982" y="5378"/>
                    <a:pt x="1929" y="5410"/>
                  </a:cubicBezTo>
                  <a:lnTo>
                    <a:pt x="148" y="6546"/>
                  </a:lnTo>
                  <a:cubicBezTo>
                    <a:pt x="56" y="6603"/>
                    <a:pt x="0" y="6705"/>
                    <a:pt x="0" y="6815"/>
                  </a:cubicBezTo>
                  <a:cubicBezTo>
                    <a:pt x="0" y="6925"/>
                    <a:pt x="56" y="7026"/>
                    <a:pt x="148" y="7085"/>
                  </a:cubicBezTo>
                  <a:lnTo>
                    <a:pt x="150" y="7086"/>
                  </a:lnTo>
                  <a:lnTo>
                    <a:pt x="1455" y="7916"/>
                  </a:lnTo>
                  <a:lnTo>
                    <a:pt x="1455" y="9086"/>
                  </a:lnTo>
                  <a:cubicBezTo>
                    <a:pt x="1455" y="9444"/>
                    <a:pt x="1745" y="9735"/>
                    <a:pt x="2103" y="9735"/>
                  </a:cubicBezTo>
                  <a:lnTo>
                    <a:pt x="6642" y="9735"/>
                  </a:lnTo>
                  <a:cubicBezTo>
                    <a:pt x="7001" y="9735"/>
                    <a:pt x="7291" y="9444"/>
                    <a:pt x="7291" y="9086"/>
                  </a:cubicBezTo>
                  <a:lnTo>
                    <a:pt x="7291" y="7919"/>
                  </a:lnTo>
                  <a:lnTo>
                    <a:pt x="8601" y="7085"/>
                  </a:lnTo>
                  <a:cubicBezTo>
                    <a:pt x="8694" y="7026"/>
                    <a:pt x="8750" y="6924"/>
                    <a:pt x="8750" y="6814"/>
                  </a:cubicBezTo>
                  <a:cubicBezTo>
                    <a:pt x="8750" y="6704"/>
                    <a:pt x="8694" y="6602"/>
                    <a:pt x="8601" y="6543"/>
                  </a:cubicBezTo>
                  <a:lnTo>
                    <a:pt x="7278" y="5699"/>
                  </a:lnTo>
                  <a:cubicBezTo>
                    <a:pt x="7287" y="5679"/>
                    <a:pt x="7291" y="5658"/>
                    <a:pt x="7291" y="5636"/>
                  </a:cubicBezTo>
                  <a:lnTo>
                    <a:pt x="7291" y="649"/>
                  </a:lnTo>
                  <a:cubicBezTo>
                    <a:pt x="7291" y="290"/>
                    <a:pt x="7001" y="0"/>
                    <a:pt x="6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7"/>
          <p:cNvGrpSpPr/>
          <p:nvPr/>
        </p:nvGrpSpPr>
        <p:grpSpPr>
          <a:xfrm>
            <a:off x="962163" y="2423608"/>
            <a:ext cx="386242" cy="378350"/>
            <a:chOff x="7232263" y="2754658"/>
            <a:chExt cx="386242" cy="378350"/>
          </a:xfrm>
        </p:grpSpPr>
        <p:sp>
          <p:nvSpPr>
            <p:cNvPr id="883" name="Google Shape;883;p57"/>
            <p:cNvSpPr/>
            <p:nvPr/>
          </p:nvSpPr>
          <p:spPr>
            <a:xfrm>
              <a:off x="7238956" y="2761970"/>
              <a:ext cx="263711" cy="263672"/>
            </a:xfrm>
            <a:custGeom>
              <a:rect b="b" l="l" r="r" t="t"/>
              <a:pathLst>
                <a:path extrusionOk="0" h="6815" w="6816">
                  <a:moveTo>
                    <a:pt x="6814" y="3407"/>
                  </a:moveTo>
                  <a:cubicBezTo>
                    <a:pt x="6815" y="3682"/>
                    <a:pt x="6782" y="3955"/>
                    <a:pt x="6716" y="4222"/>
                  </a:cubicBezTo>
                  <a:cubicBezTo>
                    <a:pt x="5360" y="4272"/>
                    <a:pt x="4273" y="5360"/>
                    <a:pt x="4223" y="6716"/>
                  </a:cubicBezTo>
                  <a:cubicBezTo>
                    <a:pt x="3956" y="6782"/>
                    <a:pt x="3682" y="6814"/>
                    <a:pt x="3408" y="6814"/>
                  </a:cubicBezTo>
                  <a:cubicBezTo>
                    <a:pt x="1526" y="6814"/>
                    <a:pt x="0" y="5288"/>
                    <a:pt x="0" y="3407"/>
                  </a:cubicBezTo>
                  <a:cubicBezTo>
                    <a:pt x="0" y="1526"/>
                    <a:pt x="1526" y="0"/>
                    <a:pt x="3408" y="0"/>
                  </a:cubicBezTo>
                  <a:cubicBezTo>
                    <a:pt x="5290" y="0"/>
                    <a:pt x="6814" y="1525"/>
                    <a:pt x="6814" y="340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7361371" y="2761970"/>
              <a:ext cx="141257" cy="263672"/>
            </a:xfrm>
            <a:custGeom>
              <a:rect b="b" l="l" r="r" t="t"/>
              <a:pathLst>
                <a:path extrusionOk="0" h="6815" w="3651">
                  <a:moveTo>
                    <a:pt x="244" y="0"/>
                  </a:moveTo>
                  <a:cubicBezTo>
                    <a:pt x="162" y="0"/>
                    <a:pt x="81" y="7"/>
                    <a:pt x="0" y="12"/>
                  </a:cubicBezTo>
                  <a:cubicBezTo>
                    <a:pt x="1782" y="139"/>
                    <a:pt x="3163" y="1621"/>
                    <a:pt x="3164" y="3407"/>
                  </a:cubicBezTo>
                  <a:cubicBezTo>
                    <a:pt x="3164" y="3682"/>
                    <a:pt x="3131" y="3955"/>
                    <a:pt x="3064" y="4222"/>
                  </a:cubicBezTo>
                  <a:cubicBezTo>
                    <a:pt x="1710" y="4272"/>
                    <a:pt x="622" y="5360"/>
                    <a:pt x="572" y="6716"/>
                  </a:cubicBezTo>
                  <a:cubicBezTo>
                    <a:pt x="390" y="6760"/>
                    <a:pt x="206" y="6789"/>
                    <a:pt x="19" y="6803"/>
                  </a:cubicBezTo>
                  <a:cubicBezTo>
                    <a:pt x="94" y="6808"/>
                    <a:pt x="168" y="6814"/>
                    <a:pt x="243" y="6814"/>
                  </a:cubicBezTo>
                  <a:cubicBezTo>
                    <a:pt x="518" y="6814"/>
                    <a:pt x="791" y="6781"/>
                    <a:pt x="1058" y="6716"/>
                  </a:cubicBezTo>
                  <a:cubicBezTo>
                    <a:pt x="1109" y="5360"/>
                    <a:pt x="2196" y="4273"/>
                    <a:pt x="3552" y="4222"/>
                  </a:cubicBezTo>
                  <a:cubicBezTo>
                    <a:pt x="3618" y="3955"/>
                    <a:pt x="3650" y="3682"/>
                    <a:pt x="3650" y="3407"/>
                  </a:cubicBezTo>
                  <a:cubicBezTo>
                    <a:pt x="3650" y="1525"/>
                    <a:pt x="21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7289021" y="2906284"/>
              <a:ext cx="163620" cy="75020"/>
            </a:xfrm>
            <a:custGeom>
              <a:rect b="b" l="l" r="r" t="t"/>
              <a:pathLst>
                <a:path extrusionOk="0" h="1939" w="4229">
                  <a:moveTo>
                    <a:pt x="4212" y="1183"/>
                  </a:moveTo>
                  <a:cubicBezTo>
                    <a:pt x="4229" y="1377"/>
                    <a:pt x="4164" y="1570"/>
                    <a:pt x="4031" y="1713"/>
                  </a:cubicBezTo>
                  <a:cubicBezTo>
                    <a:pt x="3899" y="1857"/>
                    <a:pt x="3713" y="1939"/>
                    <a:pt x="3518" y="1939"/>
                  </a:cubicBezTo>
                  <a:lnTo>
                    <a:pt x="712" y="1939"/>
                  </a:lnTo>
                  <a:cubicBezTo>
                    <a:pt x="517" y="1939"/>
                    <a:pt x="331" y="1857"/>
                    <a:pt x="199" y="1713"/>
                  </a:cubicBezTo>
                  <a:cubicBezTo>
                    <a:pt x="66" y="1569"/>
                    <a:pt x="0" y="1377"/>
                    <a:pt x="17" y="1183"/>
                  </a:cubicBezTo>
                  <a:cubicBezTo>
                    <a:pt x="32" y="935"/>
                    <a:pt x="119" y="696"/>
                    <a:pt x="268" y="497"/>
                  </a:cubicBezTo>
                  <a:cubicBezTo>
                    <a:pt x="513" y="183"/>
                    <a:pt x="889" y="0"/>
                    <a:pt x="1288" y="0"/>
                  </a:cubicBezTo>
                  <a:lnTo>
                    <a:pt x="1307" y="0"/>
                  </a:lnTo>
                  <a:lnTo>
                    <a:pt x="1307" y="414"/>
                  </a:lnTo>
                  <a:cubicBezTo>
                    <a:pt x="1307" y="511"/>
                    <a:pt x="1351" y="602"/>
                    <a:pt x="1426" y="664"/>
                  </a:cubicBezTo>
                  <a:cubicBezTo>
                    <a:pt x="1501" y="725"/>
                    <a:pt x="1598" y="749"/>
                    <a:pt x="1694" y="730"/>
                  </a:cubicBezTo>
                  <a:lnTo>
                    <a:pt x="2115" y="646"/>
                  </a:lnTo>
                  <a:lnTo>
                    <a:pt x="2537" y="730"/>
                  </a:lnTo>
                  <a:cubicBezTo>
                    <a:pt x="2633" y="749"/>
                    <a:pt x="2730" y="725"/>
                    <a:pt x="2806" y="663"/>
                  </a:cubicBezTo>
                  <a:cubicBezTo>
                    <a:pt x="2881" y="602"/>
                    <a:pt x="2924" y="509"/>
                    <a:pt x="2924" y="413"/>
                  </a:cubicBezTo>
                  <a:lnTo>
                    <a:pt x="2924" y="0"/>
                  </a:lnTo>
                  <a:lnTo>
                    <a:pt x="2942" y="0"/>
                  </a:lnTo>
                  <a:cubicBezTo>
                    <a:pt x="3341" y="0"/>
                    <a:pt x="3717" y="184"/>
                    <a:pt x="3963" y="498"/>
                  </a:cubicBezTo>
                  <a:cubicBezTo>
                    <a:pt x="4111" y="696"/>
                    <a:pt x="4197" y="935"/>
                    <a:pt x="4212" y="1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a:off x="7402112" y="2906284"/>
              <a:ext cx="50568" cy="75020"/>
            </a:xfrm>
            <a:custGeom>
              <a:rect b="b" l="l" r="r" t="t"/>
              <a:pathLst>
                <a:path extrusionOk="0" h="1939" w="1307">
                  <a:moveTo>
                    <a:pt x="1039" y="497"/>
                  </a:moveTo>
                  <a:cubicBezTo>
                    <a:pt x="793" y="183"/>
                    <a:pt x="417" y="0"/>
                    <a:pt x="19" y="0"/>
                  </a:cubicBezTo>
                  <a:lnTo>
                    <a:pt x="1" y="0"/>
                  </a:lnTo>
                  <a:lnTo>
                    <a:pt x="1" y="88"/>
                  </a:lnTo>
                  <a:cubicBezTo>
                    <a:pt x="219" y="172"/>
                    <a:pt x="410" y="313"/>
                    <a:pt x="555" y="498"/>
                  </a:cubicBezTo>
                  <a:cubicBezTo>
                    <a:pt x="703" y="696"/>
                    <a:pt x="790" y="935"/>
                    <a:pt x="805" y="1183"/>
                  </a:cubicBezTo>
                  <a:cubicBezTo>
                    <a:pt x="822" y="1377"/>
                    <a:pt x="757" y="1570"/>
                    <a:pt x="624" y="1714"/>
                  </a:cubicBezTo>
                  <a:cubicBezTo>
                    <a:pt x="492" y="1857"/>
                    <a:pt x="306" y="1939"/>
                    <a:pt x="111" y="1939"/>
                  </a:cubicBezTo>
                  <a:lnTo>
                    <a:pt x="595" y="1939"/>
                  </a:lnTo>
                  <a:cubicBezTo>
                    <a:pt x="790" y="1939"/>
                    <a:pt x="977" y="1857"/>
                    <a:pt x="1108" y="1714"/>
                  </a:cubicBezTo>
                  <a:cubicBezTo>
                    <a:pt x="1241" y="1570"/>
                    <a:pt x="1307" y="1377"/>
                    <a:pt x="1290" y="1183"/>
                  </a:cubicBezTo>
                  <a:cubicBezTo>
                    <a:pt x="1275" y="935"/>
                    <a:pt x="1188" y="696"/>
                    <a:pt x="1039" y="4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7"/>
            <p:cNvSpPr/>
            <p:nvPr/>
          </p:nvSpPr>
          <p:spPr>
            <a:xfrm>
              <a:off x="7327092" y="2824880"/>
              <a:ext cx="87555" cy="89683"/>
            </a:xfrm>
            <a:custGeom>
              <a:rect b="b" l="l" r="r" t="t"/>
              <a:pathLst>
                <a:path extrusionOk="0" h="2318" w="2263">
                  <a:moveTo>
                    <a:pt x="2263" y="648"/>
                  </a:moveTo>
                  <a:lnTo>
                    <a:pt x="2263" y="1132"/>
                  </a:lnTo>
                  <a:cubicBezTo>
                    <a:pt x="2263" y="1530"/>
                    <a:pt x="2055" y="1898"/>
                    <a:pt x="1714" y="2102"/>
                  </a:cubicBezTo>
                  <a:cubicBezTo>
                    <a:pt x="1356" y="2317"/>
                    <a:pt x="907" y="2317"/>
                    <a:pt x="550" y="2102"/>
                  </a:cubicBezTo>
                  <a:cubicBezTo>
                    <a:pt x="209" y="1898"/>
                    <a:pt x="0" y="1530"/>
                    <a:pt x="0" y="1132"/>
                  </a:cubicBezTo>
                  <a:lnTo>
                    <a:pt x="0" y="486"/>
                  </a:lnTo>
                  <a:cubicBezTo>
                    <a:pt x="0" y="486"/>
                    <a:pt x="1454" y="648"/>
                    <a:pt x="1454" y="1"/>
                  </a:cubicBezTo>
                  <a:cubicBezTo>
                    <a:pt x="1454" y="1"/>
                    <a:pt x="1616" y="648"/>
                    <a:pt x="2263" y="6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7"/>
            <p:cNvSpPr/>
            <p:nvPr/>
          </p:nvSpPr>
          <p:spPr>
            <a:xfrm>
              <a:off x="7360443" y="2849603"/>
              <a:ext cx="54205" cy="62833"/>
            </a:xfrm>
            <a:custGeom>
              <a:rect b="b" l="l" r="r" t="t"/>
              <a:pathLst>
                <a:path extrusionOk="0" h="1624" w="1401">
                  <a:moveTo>
                    <a:pt x="906" y="0"/>
                  </a:moveTo>
                  <a:lnTo>
                    <a:pt x="906" y="488"/>
                  </a:lnTo>
                  <a:cubicBezTo>
                    <a:pt x="907" y="887"/>
                    <a:pt x="694" y="1256"/>
                    <a:pt x="347" y="1461"/>
                  </a:cubicBezTo>
                  <a:cubicBezTo>
                    <a:pt x="240" y="1524"/>
                    <a:pt x="122" y="1569"/>
                    <a:pt x="0" y="1594"/>
                  </a:cubicBezTo>
                  <a:cubicBezTo>
                    <a:pt x="81" y="1613"/>
                    <a:pt x="164" y="1623"/>
                    <a:pt x="247" y="1623"/>
                  </a:cubicBezTo>
                  <a:cubicBezTo>
                    <a:pt x="457" y="1624"/>
                    <a:pt x="662" y="1568"/>
                    <a:pt x="840" y="1461"/>
                  </a:cubicBezTo>
                  <a:cubicBezTo>
                    <a:pt x="1189" y="1256"/>
                    <a:pt x="1401" y="887"/>
                    <a:pt x="1401" y="488"/>
                  </a:cubicBezTo>
                  <a:lnTo>
                    <a:pt x="1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7327092" y="2790562"/>
              <a:ext cx="87555" cy="59196"/>
            </a:xfrm>
            <a:custGeom>
              <a:rect b="b" l="l" r="r" t="t"/>
              <a:pathLst>
                <a:path extrusionOk="0" h="1530" w="2263">
                  <a:moveTo>
                    <a:pt x="2263" y="1224"/>
                  </a:moveTo>
                  <a:lnTo>
                    <a:pt x="2263" y="1529"/>
                  </a:lnTo>
                  <a:cubicBezTo>
                    <a:pt x="1616" y="1529"/>
                    <a:pt x="1454" y="883"/>
                    <a:pt x="1454" y="883"/>
                  </a:cubicBezTo>
                  <a:cubicBezTo>
                    <a:pt x="1454" y="1529"/>
                    <a:pt x="0" y="1368"/>
                    <a:pt x="0" y="1368"/>
                  </a:cubicBezTo>
                  <a:lnTo>
                    <a:pt x="0" y="1224"/>
                  </a:lnTo>
                  <a:cubicBezTo>
                    <a:pt x="0" y="861"/>
                    <a:pt x="166" y="514"/>
                    <a:pt x="458" y="298"/>
                  </a:cubicBezTo>
                  <a:cubicBezTo>
                    <a:pt x="859" y="1"/>
                    <a:pt x="1405" y="1"/>
                    <a:pt x="1806" y="298"/>
                  </a:cubicBezTo>
                  <a:cubicBezTo>
                    <a:pt x="2097" y="514"/>
                    <a:pt x="2263" y="861"/>
                    <a:pt x="2263" y="12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a:off x="7360443" y="2792884"/>
              <a:ext cx="54282" cy="57571"/>
            </a:xfrm>
            <a:custGeom>
              <a:rect b="b" l="l" r="r" t="t"/>
              <a:pathLst>
                <a:path extrusionOk="0" h="1488" w="1403">
                  <a:moveTo>
                    <a:pt x="1062" y="337"/>
                  </a:moveTo>
                  <a:cubicBezTo>
                    <a:pt x="847" y="121"/>
                    <a:pt x="554" y="0"/>
                    <a:pt x="247" y="0"/>
                  </a:cubicBezTo>
                  <a:cubicBezTo>
                    <a:pt x="164" y="1"/>
                    <a:pt x="81" y="10"/>
                    <a:pt x="0" y="28"/>
                  </a:cubicBezTo>
                  <a:cubicBezTo>
                    <a:pt x="529" y="144"/>
                    <a:pt x="906" y="613"/>
                    <a:pt x="906" y="1154"/>
                  </a:cubicBezTo>
                  <a:lnTo>
                    <a:pt x="906" y="1321"/>
                  </a:lnTo>
                  <a:cubicBezTo>
                    <a:pt x="1048" y="1430"/>
                    <a:pt x="1222" y="1487"/>
                    <a:pt x="1401" y="1483"/>
                  </a:cubicBezTo>
                  <a:lnTo>
                    <a:pt x="1401" y="1154"/>
                  </a:lnTo>
                  <a:cubicBezTo>
                    <a:pt x="1402" y="848"/>
                    <a:pt x="1279" y="554"/>
                    <a:pt x="1062" y="3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7"/>
            <p:cNvSpPr/>
            <p:nvPr/>
          </p:nvSpPr>
          <p:spPr>
            <a:xfrm>
              <a:off x="7306431" y="2843722"/>
              <a:ext cx="20699" cy="31687"/>
            </a:xfrm>
            <a:custGeom>
              <a:rect b="b" l="l" r="r" t="t"/>
              <a:pathLst>
                <a:path extrusionOk="0" h="819" w="535">
                  <a:moveTo>
                    <a:pt x="534" y="1"/>
                  </a:moveTo>
                  <a:lnTo>
                    <a:pt x="534" y="818"/>
                  </a:lnTo>
                  <a:lnTo>
                    <a:pt x="458" y="818"/>
                  </a:lnTo>
                  <a:cubicBezTo>
                    <a:pt x="263" y="818"/>
                    <a:pt x="90" y="684"/>
                    <a:pt x="52" y="493"/>
                  </a:cubicBezTo>
                  <a:cubicBezTo>
                    <a:pt x="1" y="230"/>
                    <a:pt x="200" y="0"/>
                    <a:pt x="452" y="0"/>
                  </a:cubicBezTo>
                  <a:lnTo>
                    <a:pt x="5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p:nvPr/>
          </p:nvSpPr>
          <p:spPr>
            <a:xfrm>
              <a:off x="7414609" y="2843722"/>
              <a:ext cx="19035" cy="31687"/>
            </a:xfrm>
            <a:custGeom>
              <a:rect b="b" l="l" r="r" t="t"/>
              <a:pathLst>
                <a:path extrusionOk="0" h="819" w="492">
                  <a:moveTo>
                    <a:pt x="491" y="410"/>
                  </a:moveTo>
                  <a:cubicBezTo>
                    <a:pt x="491" y="635"/>
                    <a:pt x="309" y="818"/>
                    <a:pt x="83" y="818"/>
                  </a:cubicBezTo>
                  <a:lnTo>
                    <a:pt x="1" y="818"/>
                  </a:lnTo>
                  <a:lnTo>
                    <a:pt x="1" y="1"/>
                  </a:lnTo>
                  <a:lnTo>
                    <a:pt x="83" y="1"/>
                  </a:lnTo>
                  <a:cubicBezTo>
                    <a:pt x="191" y="0"/>
                    <a:pt x="295" y="43"/>
                    <a:pt x="372" y="120"/>
                  </a:cubicBezTo>
                  <a:cubicBezTo>
                    <a:pt x="448" y="196"/>
                    <a:pt x="491" y="300"/>
                    <a:pt x="491" y="4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7"/>
            <p:cNvSpPr/>
            <p:nvPr/>
          </p:nvSpPr>
          <p:spPr>
            <a:xfrm>
              <a:off x="7339589" y="2906245"/>
              <a:ext cx="62562" cy="29172"/>
            </a:xfrm>
            <a:custGeom>
              <a:rect b="b" l="l" r="r" t="t"/>
              <a:pathLst>
                <a:path extrusionOk="0" h="754" w="1617">
                  <a:moveTo>
                    <a:pt x="1617" y="1"/>
                  </a:moveTo>
                  <a:lnTo>
                    <a:pt x="1617" y="416"/>
                  </a:lnTo>
                  <a:cubicBezTo>
                    <a:pt x="1617" y="514"/>
                    <a:pt x="1574" y="605"/>
                    <a:pt x="1498" y="667"/>
                  </a:cubicBezTo>
                  <a:cubicBezTo>
                    <a:pt x="1423" y="728"/>
                    <a:pt x="1326" y="753"/>
                    <a:pt x="1230" y="734"/>
                  </a:cubicBezTo>
                  <a:lnTo>
                    <a:pt x="809" y="649"/>
                  </a:lnTo>
                  <a:lnTo>
                    <a:pt x="387" y="734"/>
                  </a:lnTo>
                  <a:cubicBezTo>
                    <a:pt x="291" y="753"/>
                    <a:pt x="194" y="728"/>
                    <a:pt x="119" y="666"/>
                  </a:cubicBezTo>
                  <a:cubicBezTo>
                    <a:pt x="44" y="605"/>
                    <a:pt x="0" y="513"/>
                    <a:pt x="0" y="415"/>
                  </a:cubicBezTo>
                  <a:lnTo>
                    <a:pt x="0" y="0"/>
                  </a:lnTo>
                  <a:lnTo>
                    <a:pt x="227" y="0"/>
                  </a:lnTo>
                  <a:cubicBezTo>
                    <a:pt x="585" y="216"/>
                    <a:pt x="1033" y="216"/>
                    <a:pt x="1391" y="0"/>
                  </a:cubicBezTo>
                  <a:lnTo>
                    <a:pt x="16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7"/>
            <p:cNvSpPr/>
            <p:nvPr/>
          </p:nvSpPr>
          <p:spPr>
            <a:xfrm>
              <a:off x="7402189" y="2925165"/>
              <a:ext cx="201111" cy="200840"/>
            </a:xfrm>
            <a:custGeom>
              <a:rect b="b" l="l" r="r" t="t"/>
              <a:pathLst>
                <a:path extrusionOk="0" h="5191" w="5198">
                  <a:moveTo>
                    <a:pt x="2595" y="648"/>
                  </a:moveTo>
                  <a:cubicBezTo>
                    <a:pt x="2988" y="648"/>
                    <a:pt x="3383" y="767"/>
                    <a:pt x="3723" y="1009"/>
                  </a:cubicBezTo>
                  <a:lnTo>
                    <a:pt x="1009" y="3723"/>
                  </a:lnTo>
                  <a:cubicBezTo>
                    <a:pt x="458" y="2949"/>
                    <a:pt x="548" y="1891"/>
                    <a:pt x="1219" y="1218"/>
                  </a:cubicBezTo>
                  <a:cubicBezTo>
                    <a:pt x="1596" y="841"/>
                    <a:pt x="2094" y="648"/>
                    <a:pt x="2595" y="648"/>
                  </a:cubicBezTo>
                  <a:close/>
                  <a:moveTo>
                    <a:pt x="4182" y="1467"/>
                  </a:moveTo>
                  <a:lnTo>
                    <a:pt x="4182" y="1467"/>
                  </a:lnTo>
                  <a:cubicBezTo>
                    <a:pt x="4732" y="2242"/>
                    <a:pt x="4644" y="3301"/>
                    <a:pt x="3973" y="3973"/>
                  </a:cubicBezTo>
                  <a:cubicBezTo>
                    <a:pt x="3596" y="4349"/>
                    <a:pt x="3098" y="4542"/>
                    <a:pt x="2597" y="4542"/>
                  </a:cubicBezTo>
                  <a:cubicBezTo>
                    <a:pt x="2204" y="4542"/>
                    <a:pt x="1809" y="4424"/>
                    <a:pt x="1469" y="4182"/>
                  </a:cubicBezTo>
                  <a:lnTo>
                    <a:pt x="4182" y="1467"/>
                  </a:lnTo>
                  <a:close/>
                  <a:moveTo>
                    <a:pt x="2595" y="1"/>
                  </a:moveTo>
                  <a:cubicBezTo>
                    <a:pt x="2261" y="1"/>
                    <a:pt x="1924" y="65"/>
                    <a:pt x="1603" y="198"/>
                  </a:cubicBezTo>
                  <a:cubicBezTo>
                    <a:pt x="633" y="600"/>
                    <a:pt x="1" y="1546"/>
                    <a:pt x="1" y="2595"/>
                  </a:cubicBezTo>
                  <a:cubicBezTo>
                    <a:pt x="1" y="3645"/>
                    <a:pt x="633" y="4591"/>
                    <a:pt x="1603" y="4993"/>
                  </a:cubicBezTo>
                  <a:cubicBezTo>
                    <a:pt x="1924" y="5126"/>
                    <a:pt x="2261" y="5190"/>
                    <a:pt x="2595" y="5190"/>
                  </a:cubicBezTo>
                  <a:cubicBezTo>
                    <a:pt x="3270" y="5190"/>
                    <a:pt x="3934" y="4926"/>
                    <a:pt x="4431" y="4430"/>
                  </a:cubicBezTo>
                  <a:cubicBezTo>
                    <a:pt x="4921" y="3946"/>
                    <a:pt x="5197" y="3285"/>
                    <a:pt x="5197" y="2595"/>
                  </a:cubicBezTo>
                  <a:cubicBezTo>
                    <a:pt x="5197" y="1905"/>
                    <a:pt x="4921" y="1245"/>
                    <a:pt x="4431" y="761"/>
                  </a:cubicBezTo>
                  <a:cubicBezTo>
                    <a:pt x="3934" y="264"/>
                    <a:pt x="3270" y="1"/>
                    <a:pt x="25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7"/>
            <p:cNvSpPr/>
            <p:nvPr/>
          </p:nvSpPr>
          <p:spPr>
            <a:xfrm>
              <a:off x="7458986" y="2981923"/>
              <a:ext cx="126323" cy="126362"/>
            </a:xfrm>
            <a:custGeom>
              <a:rect b="b" l="l" r="r" t="t"/>
              <a:pathLst>
                <a:path extrusionOk="0" h="3266" w="3265">
                  <a:moveTo>
                    <a:pt x="2505" y="2506"/>
                  </a:moveTo>
                  <a:cubicBezTo>
                    <a:pt x="1833" y="3177"/>
                    <a:pt x="775" y="3265"/>
                    <a:pt x="1" y="2715"/>
                  </a:cubicBezTo>
                  <a:lnTo>
                    <a:pt x="2714" y="0"/>
                  </a:lnTo>
                  <a:cubicBezTo>
                    <a:pt x="3264" y="775"/>
                    <a:pt x="3176" y="1834"/>
                    <a:pt x="2505" y="25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a:off x="7493188" y="2981923"/>
              <a:ext cx="89529" cy="122106"/>
            </a:xfrm>
            <a:custGeom>
              <a:rect b="b" l="l" r="r" t="t"/>
              <a:pathLst>
                <a:path extrusionOk="0" h="3156" w="2314">
                  <a:moveTo>
                    <a:pt x="1830" y="0"/>
                  </a:moveTo>
                  <a:lnTo>
                    <a:pt x="1522" y="309"/>
                  </a:lnTo>
                  <a:cubicBezTo>
                    <a:pt x="1785" y="872"/>
                    <a:pt x="1763" y="1527"/>
                    <a:pt x="1463" y="2071"/>
                  </a:cubicBezTo>
                  <a:cubicBezTo>
                    <a:pt x="1161" y="2615"/>
                    <a:pt x="618" y="2982"/>
                    <a:pt x="1" y="3058"/>
                  </a:cubicBezTo>
                  <a:cubicBezTo>
                    <a:pt x="767" y="3156"/>
                    <a:pt x="1519" y="2792"/>
                    <a:pt x="1916" y="2128"/>
                  </a:cubicBezTo>
                  <a:cubicBezTo>
                    <a:pt x="2313" y="1465"/>
                    <a:pt x="2279" y="629"/>
                    <a:pt x="1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7419948" y="2942924"/>
              <a:ext cx="126323" cy="126284"/>
            </a:xfrm>
            <a:custGeom>
              <a:rect b="b" l="l" r="r" t="t"/>
              <a:pathLst>
                <a:path extrusionOk="0" h="3264" w="3265">
                  <a:moveTo>
                    <a:pt x="3264" y="550"/>
                  </a:moveTo>
                  <a:lnTo>
                    <a:pt x="550" y="3264"/>
                  </a:lnTo>
                  <a:cubicBezTo>
                    <a:pt x="1" y="2490"/>
                    <a:pt x="91" y="1433"/>
                    <a:pt x="762" y="762"/>
                  </a:cubicBezTo>
                  <a:cubicBezTo>
                    <a:pt x="1433" y="90"/>
                    <a:pt x="2490" y="0"/>
                    <a:pt x="3264" y="5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7434302" y="2948534"/>
              <a:ext cx="111969" cy="120674"/>
            </a:xfrm>
            <a:custGeom>
              <a:rect b="b" l="l" r="r" t="t"/>
              <a:pathLst>
                <a:path extrusionOk="0" h="3119" w="2894">
                  <a:moveTo>
                    <a:pt x="1523" y="61"/>
                  </a:moveTo>
                  <a:cubicBezTo>
                    <a:pt x="1841" y="101"/>
                    <a:pt x="2146" y="219"/>
                    <a:pt x="2407" y="405"/>
                  </a:cubicBezTo>
                  <a:lnTo>
                    <a:pt x="0" y="2810"/>
                  </a:lnTo>
                  <a:cubicBezTo>
                    <a:pt x="51" y="2918"/>
                    <a:pt x="110" y="3022"/>
                    <a:pt x="179" y="3119"/>
                  </a:cubicBezTo>
                  <a:lnTo>
                    <a:pt x="2893" y="405"/>
                  </a:lnTo>
                  <a:cubicBezTo>
                    <a:pt x="2495" y="122"/>
                    <a:pt x="2006" y="0"/>
                    <a:pt x="1523" y="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7238724" y="2761970"/>
              <a:ext cx="142263" cy="263672"/>
            </a:xfrm>
            <a:custGeom>
              <a:rect b="b" l="l" r="r" t="t"/>
              <a:pathLst>
                <a:path extrusionOk="0" h="6815" w="3677">
                  <a:moveTo>
                    <a:pt x="494" y="3407"/>
                  </a:moveTo>
                  <a:cubicBezTo>
                    <a:pt x="494" y="1621"/>
                    <a:pt x="1875" y="138"/>
                    <a:pt x="3658" y="12"/>
                  </a:cubicBezTo>
                  <a:cubicBezTo>
                    <a:pt x="3576" y="7"/>
                    <a:pt x="3496" y="0"/>
                    <a:pt x="3414" y="0"/>
                  </a:cubicBezTo>
                  <a:cubicBezTo>
                    <a:pt x="3331" y="0"/>
                    <a:pt x="3251" y="7"/>
                    <a:pt x="3170" y="13"/>
                  </a:cubicBezTo>
                  <a:cubicBezTo>
                    <a:pt x="1384" y="138"/>
                    <a:pt x="0" y="1626"/>
                    <a:pt x="5" y="3417"/>
                  </a:cubicBezTo>
                  <a:cubicBezTo>
                    <a:pt x="11" y="5208"/>
                    <a:pt x="1403" y="6688"/>
                    <a:pt x="3189" y="6803"/>
                  </a:cubicBezTo>
                  <a:cubicBezTo>
                    <a:pt x="3264" y="6808"/>
                    <a:pt x="3338" y="6814"/>
                    <a:pt x="3413" y="6814"/>
                  </a:cubicBezTo>
                  <a:cubicBezTo>
                    <a:pt x="3502" y="6814"/>
                    <a:pt x="3589" y="6809"/>
                    <a:pt x="3676" y="6803"/>
                  </a:cubicBezTo>
                  <a:cubicBezTo>
                    <a:pt x="1886" y="6686"/>
                    <a:pt x="494" y="5201"/>
                    <a:pt x="494" y="340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p:nvPr/>
          </p:nvSpPr>
          <p:spPr>
            <a:xfrm>
              <a:off x="7232688" y="2842407"/>
              <a:ext cx="21666" cy="51380"/>
            </a:xfrm>
            <a:custGeom>
              <a:rect b="b" l="l" r="r" t="t"/>
              <a:pathLst>
                <a:path extrusionOk="0" h="1328" w="560">
                  <a:moveTo>
                    <a:pt x="258" y="0"/>
                  </a:moveTo>
                  <a:lnTo>
                    <a:pt x="559" y="121"/>
                  </a:lnTo>
                  <a:cubicBezTo>
                    <a:pt x="406" y="504"/>
                    <a:pt x="326" y="914"/>
                    <a:pt x="325" y="1328"/>
                  </a:cubicBezTo>
                  <a:lnTo>
                    <a:pt x="1" y="1328"/>
                  </a:lnTo>
                  <a:cubicBezTo>
                    <a:pt x="2" y="873"/>
                    <a:pt x="89" y="423"/>
                    <a:pt x="2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p:nvPr/>
          </p:nvSpPr>
          <p:spPr>
            <a:xfrm>
              <a:off x="7233462" y="2862835"/>
              <a:ext cx="15863" cy="12652"/>
            </a:xfrm>
            <a:custGeom>
              <a:rect b="b" l="l" r="r" t="t"/>
              <a:pathLst>
                <a:path extrusionOk="0" h="327" w="410">
                  <a:moveTo>
                    <a:pt x="209" y="325"/>
                  </a:moveTo>
                  <a:cubicBezTo>
                    <a:pt x="90" y="326"/>
                    <a:pt x="1" y="199"/>
                    <a:pt x="70" y="73"/>
                  </a:cubicBezTo>
                  <a:cubicBezTo>
                    <a:pt x="95" y="28"/>
                    <a:pt x="144" y="1"/>
                    <a:pt x="196" y="1"/>
                  </a:cubicBezTo>
                  <a:lnTo>
                    <a:pt x="214" y="1"/>
                  </a:lnTo>
                  <a:cubicBezTo>
                    <a:pt x="273" y="1"/>
                    <a:pt x="328" y="33"/>
                    <a:pt x="354" y="87"/>
                  </a:cubicBezTo>
                  <a:cubicBezTo>
                    <a:pt x="409" y="208"/>
                    <a:pt x="323" y="325"/>
                    <a:pt x="209"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p:nvPr/>
          </p:nvSpPr>
          <p:spPr>
            <a:xfrm>
              <a:off x="7452680" y="2975810"/>
              <a:ext cx="139477" cy="131353"/>
            </a:xfrm>
            <a:custGeom>
              <a:rect b="b" l="l" r="r" t="t"/>
              <a:pathLst>
                <a:path extrusionOk="0" h="3395" w="3605">
                  <a:moveTo>
                    <a:pt x="2849" y="418"/>
                  </a:moveTo>
                  <a:cubicBezTo>
                    <a:pt x="3240" y="1114"/>
                    <a:pt x="3120" y="1986"/>
                    <a:pt x="2553" y="2549"/>
                  </a:cubicBezTo>
                  <a:cubicBezTo>
                    <a:pt x="2211" y="2893"/>
                    <a:pt x="1754" y="3073"/>
                    <a:pt x="1293" y="3073"/>
                  </a:cubicBezTo>
                  <a:cubicBezTo>
                    <a:pt x="995" y="3073"/>
                    <a:pt x="695" y="2998"/>
                    <a:pt x="422" y="2845"/>
                  </a:cubicBezTo>
                  <a:lnTo>
                    <a:pt x="2849" y="418"/>
                  </a:lnTo>
                  <a:close/>
                  <a:moveTo>
                    <a:pt x="2879" y="1"/>
                  </a:moveTo>
                  <a:cubicBezTo>
                    <a:pt x="2836" y="1"/>
                    <a:pt x="2794" y="16"/>
                    <a:pt x="2763" y="45"/>
                  </a:cubicBezTo>
                  <a:lnTo>
                    <a:pt x="48" y="2758"/>
                  </a:lnTo>
                  <a:cubicBezTo>
                    <a:pt x="17" y="2794"/>
                    <a:pt x="1" y="2840"/>
                    <a:pt x="5" y="2887"/>
                  </a:cubicBezTo>
                  <a:cubicBezTo>
                    <a:pt x="9" y="2934"/>
                    <a:pt x="32" y="2977"/>
                    <a:pt x="69" y="3006"/>
                  </a:cubicBezTo>
                  <a:cubicBezTo>
                    <a:pt x="437" y="3267"/>
                    <a:pt x="864" y="3395"/>
                    <a:pt x="1289" y="3395"/>
                  </a:cubicBezTo>
                  <a:cubicBezTo>
                    <a:pt x="1832" y="3395"/>
                    <a:pt x="2372" y="3185"/>
                    <a:pt x="2780" y="2777"/>
                  </a:cubicBezTo>
                  <a:cubicBezTo>
                    <a:pt x="3508" y="2050"/>
                    <a:pt x="3605" y="904"/>
                    <a:pt x="3009" y="65"/>
                  </a:cubicBezTo>
                  <a:cubicBezTo>
                    <a:pt x="2980" y="28"/>
                    <a:pt x="2937" y="5"/>
                    <a:pt x="2891" y="1"/>
                  </a:cubicBezTo>
                  <a:cubicBezTo>
                    <a:pt x="2887" y="1"/>
                    <a:pt x="2883"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
            <p:cNvSpPr/>
            <p:nvPr/>
          </p:nvSpPr>
          <p:spPr>
            <a:xfrm>
              <a:off x="7413100" y="2944046"/>
              <a:ext cx="139439" cy="131507"/>
            </a:xfrm>
            <a:custGeom>
              <a:rect b="b" l="l" r="r" t="t"/>
              <a:pathLst>
                <a:path extrusionOk="0" h="3399" w="3604">
                  <a:moveTo>
                    <a:pt x="2311" y="322"/>
                  </a:moveTo>
                  <a:cubicBezTo>
                    <a:pt x="2609" y="322"/>
                    <a:pt x="2910" y="397"/>
                    <a:pt x="3183" y="551"/>
                  </a:cubicBezTo>
                  <a:lnTo>
                    <a:pt x="756" y="2977"/>
                  </a:lnTo>
                  <a:cubicBezTo>
                    <a:pt x="364" y="2282"/>
                    <a:pt x="485" y="1409"/>
                    <a:pt x="1052" y="846"/>
                  </a:cubicBezTo>
                  <a:cubicBezTo>
                    <a:pt x="1394" y="502"/>
                    <a:pt x="1850" y="322"/>
                    <a:pt x="2311" y="322"/>
                  </a:cubicBezTo>
                  <a:close/>
                  <a:moveTo>
                    <a:pt x="2316" y="0"/>
                  </a:moveTo>
                  <a:cubicBezTo>
                    <a:pt x="1772" y="0"/>
                    <a:pt x="1232" y="210"/>
                    <a:pt x="823" y="618"/>
                  </a:cubicBezTo>
                  <a:cubicBezTo>
                    <a:pt x="97" y="1346"/>
                    <a:pt x="0" y="2492"/>
                    <a:pt x="595" y="3331"/>
                  </a:cubicBezTo>
                  <a:cubicBezTo>
                    <a:pt x="623" y="3369"/>
                    <a:pt x="666" y="3394"/>
                    <a:pt x="714" y="3398"/>
                  </a:cubicBezTo>
                  <a:cubicBezTo>
                    <a:pt x="719" y="3398"/>
                    <a:pt x="723" y="3398"/>
                    <a:pt x="728" y="3398"/>
                  </a:cubicBezTo>
                  <a:cubicBezTo>
                    <a:pt x="770" y="3398"/>
                    <a:pt x="812" y="3381"/>
                    <a:pt x="842" y="3350"/>
                  </a:cubicBezTo>
                  <a:lnTo>
                    <a:pt x="3557" y="636"/>
                  </a:lnTo>
                  <a:cubicBezTo>
                    <a:pt x="3588" y="601"/>
                    <a:pt x="3604" y="555"/>
                    <a:pt x="3600" y="508"/>
                  </a:cubicBezTo>
                  <a:cubicBezTo>
                    <a:pt x="3596" y="462"/>
                    <a:pt x="3572" y="419"/>
                    <a:pt x="3536" y="389"/>
                  </a:cubicBezTo>
                  <a:cubicBezTo>
                    <a:pt x="3168" y="128"/>
                    <a:pt x="2741" y="0"/>
                    <a:pt x="2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p:nvPr/>
          </p:nvSpPr>
          <p:spPr>
            <a:xfrm>
              <a:off x="7232263" y="2754658"/>
              <a:ext cx="386242" cy="378350"/>
            </a:xfrm>
            <a:custGeom>
              <a:rect b="b" l="l" r="r" t="t"/>
              <a:pathLst>
                <a:path extrusionOk="0" h="9779" w="9983">
                  <a:moveTo>
                    <a:pt x="3574" y="1165"/>
                  </a:moveTo>
                  <a:cubicBezTo>
                    <a:pt x="4108" y="1165"/>
                    <a:pt x="4542" y="1599"/>
                    <a:pt x="4543" y="2134"/>
                  </a:cubicBezTo>
                  <a:lnTo>
                    <a:pt x="4543" y="2277"/>
                  </a:lnTo>
                  <a:cubicBezTo>
                    <a:pt x="4303" y="2203"/>
                    <a:pt x="4119" y="2013"/>
                    <a:pt x="4053" y="1772"/>
                  </a:cubicBezTo>
                  <a:cubicBezTo>
                    <a:pt x="4035" y="1700"/>
                    <a:pt x="3970" y="1650"/>
                    <a:pt x="3898" y="1650"/>
                  </a:cubicBezTo>
                  <a:cubicBezTo>
                    <a:pt x="3891" y="1650"/>
                    <a:pt x="3884" y="1650"/>
                    <a:pt x="3877" y="1651"/>
                  </a:cubicBezTo>
                  <a:cubicBezTo>
                    <a:pt x="3796" y="1660"/>
                    <a:pt x="3735" y="1730"/>
                    <a:pt x="3735" y="1811"/>
                  </a:cubicBezTo>
                  <a:cubicBezTo>
                    <a:pt x="3736" y="1872"/>
                    <a:pt x="3710" y="1929"/>
                    <a:pt x="3663" y="1968"/>
                  </a:cubicBezTo>
                  <a:cubicBezTo>
                    <a:pt x="3506" y="2109"/>
                    <a:pt x="3130" y="2153"/>
                    <a:pt x="2802" y="2153"/>
                  </a:cubicBezTo>
                  <a:cubicBezTo>
                    <a:pt x="2733" y="2153"/>
                    <a:pt x="2666" y="2151"/>
                    <a:pt x="2603" y="2148"/>
                  </a:cubicBezTo>
                  <a:lnTo>
                    <a:pt x="2603" y="2134"/>
                  </a:lnTo>
                  <a:cubicBezTo>
                    <a:pt x="2604" y="1599"/>
                    <a:pt x="3038" y="1165"/>
                    <a:pt x="3574" y="1165"/>
                  </a:cubicBezTo>
                  <a:close/>
                  <a:moveTo>
                    <a:pt x="2280" y="2474"/>
                  </a:moveTo>
                  <a:lnTo>
                    <a:pt x="2280" y="2933"/>
                  </a:lnTo>
                  <a:cubicBezTo>
                    <a:pt x="2183" y="2899"/>
                    <a:pt x="2118" y="2807"/>
                    <a:pt x="2118" y="2703"/>
                  </a:cubicBezTo>
                  <a:cubicBezTo>
                    <a:pt x="2118" y="2600"/>
                    <a:pt x="2183" y="2509"/>
                    <a:pt x="2280" y="2474"/>
                  </a:cubicBezTo>
                  <a:close/>
                  <a:moveTo>
                    <a:pt x="4885" y="2474"/>
                  </a:moveTo>
                  <a:cubicBezTo>
                    <a:pt x="4982" y="2509"/>
                    <a:pt x="5047" y="2600"/>
                    <a:pt x="5047" y="2703"/>
                  </a:cubicBezTo>
                  <a:cubicBezTo>
                    <a:pt x="5047" y="2807"/>
                    <a:pt x="4982" y="2899"/>
                    <a:pt x="4885" y="2933"/>
                  </a:cubicBezTo>
                  <a:lnTo>
                    <a:pt x="4885" y="2474"/>
                  </a:lnTo>
                  <a:close/>
                  <a:moveTo>
                    <a:pt x="3898" y="2195"/>
                  </a:moveTo>
                  <a:cubicBezTo>
                    <a:pt x="4046" y="2418"/>
                    <a:pt x="4279" y="2568"/>
                    <a:pt x="4543" y="2611"/>
                  </a:cubicBezTo>
                  <a:lnTo>
                    <a:pt x="4543" y="2930"/>
                  </a:lnTo>
                  <a:cubicBezTo>
                    <a:pt x="4543" y="3470"/>
                    <a:pt x="4110" y="3917"/>
                    <a:pt x="3572" y="3917"/>
                  </a:cubicBezTo>
                  <a:cubicBezTo>
                    <a:pt x="3566" y="3917"/>
                    <a:pt x="3560" y="3917"/>
                    <a:pt x="3554" y="3917"/>
                  </a:cubicBezTo>
                  <a:cubicBezTo>
                    <a:pt x="3027" y="3907"/>
                    <a:pt x="2603" y="3476"/>
                    <a:pt x="2603" y="2947"/>
                  </a:cubicBezTo>
                  <a:lnTo>
                    <a:pt x="2603" y="2475"/>
                  </a:lnTo>
                  <a:cubicBezTo>
                    <a:pt x="2672" y="2479"/>
                    <a:pt x="2747" y="2482"/>
                    <a:pt x="2826" y="2482"/>
                  </a:cubicBezTo>
                  <a:cubicBezTo>
                    <a:pt x="3204" y="2482"/>
                    <a:pt x="3662" y="2425"/>
                    <a:pt x="3898" y="2195"/>
                  </a:cubicBezTo>
                  <a:close/>
                  <a:moveTo>
                    <a:pt x="4238" y="4089"/>
                  </a:moveTo>
                  <a:lnTo>
                    <a:pt x="4238" y="4343"/>
                  </a:lnTo>
                  <a:cubicBezTo>
                    <a:pt x="4238" y="4392"/>
                    <a:pt x="4216" y="4438"/>
                    <a:pt x="4178" y="4468"/>
                  </a:cubicBezTo>
                  <a:cubicBezTo>
                    <a:pt x="4148" y="4492"/>
                    <a:pt x="4111" y="4505"/>
                    <a:pt x="4073" y="4505"/>
                  </a:cubicBezTo>
                  <a:cubicBezTo>
                    <a:pt x="4062" y="4505"/>
                    <a:pt x="4051" y="4504"/>
                    <a:pt x="4041" y="4502"/>
                  </a:cubicBezTo>
                  <a:lnTo>
                    <a:pt x="3744" y="4443"/>
                  </a:lnTo>
                  <a:lnTo>
                    <a:pt x="3744" y="4241"/>
                  </a:lnTo>
                  <a:cubicBezTo>
                    <a:pt x="3910" y="4221"/>
                    <a:pt x="4070" y="4169"/>
                    <a:pt x="4216" y="4089"/>
                  </a:cubicBezTo>
                  <a:close/>
                  <a:moveTo>
                    <a:pt x="2949" y="4089"/>
                  </a:moveTo>
                  <a:cubicBezTo>
                    <a:pt x="3095" y="4169"/>
                    <a:pt x="3255" y="4221"/>
                    <a:pt x="3421" y="4241"/>
                  </a:cubicBezTo>
                  <a:lnTo>
                    <a:pt x="3421" y="4443"/>
                  </a:lnTo>
                  <a:lnTo>
                    <a:pt x="3124" y="4502"/>
                  </a:lnTo>
                  <a:cubicBezTo>
                    <a:pt x="3113" y="4504"/>
                    <a:pt x="3103" y="4505"/>
                    <a:pt x="3092" y="4505"/>
                  </a:cubicBezTo>
                  <a:cubicBezTo>
                    <a:pt x="3034" y="4505"/>
                    <a:pt x="2978" y="4475"/>
                    <a:pt x="2947" y="4421"/>
                  </a:cubicBezTo>
                  <a:cubicBezTo>
                    <a:pt x="2932" y="4396"/>
                    <a:pt x="2927" y="4368"/>
                    <a:pt x="2927" y="4339"/>
                  </a:cubicBezTo>
                  <a:lnTo>
                    <a:pt x="2927" y="4089"/>
                  </a:lnTo>
                  <a:close/>
                  <a:moveTo>
                    <a:pt x="2603" y="4093"/>
                  </a:moveTo>
                  <a:lnTo>
                    <a:pt x="2603" y="4337"/>
                  </a:lnTo>
                  <a:cubicBezTo>
                    <a:pt x="2603" y="4482"/>
                    <a:pt x="2669" y="4621"/>
                    <a:pt x="2783" y="4713"/>
                  </a:cubicBezTo>
                  <a:cubicBezTo>
                    <a:pt x="2871" y="4785"/>
                    <a:pt x="2982" y="4823"/>
                    <a:pt x="3094" y="4823"/>
                  </a:cubicBezTo>
                  <a:cubicBezTo>
                    <a:pt x="3126" y="4823"/>
                    <a:pt x="3158" y="4820"/>
                    <a:pt x="3190" y="4814"/>
                  </a:cubicBezTo>
                  <a:lnTo>
                    <a:pt x="3421" y="4768"/>
                  </a:lnTo>
                  <a:lnTo>
                    <a:pt x="3421" y="5705"/>
                  </a:lnTo>
                  <a:lnTo>
                    <a:pt x="2451" y="5705"/>
                  </a:lnTo>
                  <a:lnTo>
                    <a:pt x="2451" y="5063"/>
                  </a:lnTo>
                  <a:cubicBezTo>
                    <a:pt x="2451" y="4990"/>
                    <a:pt x="2405" y="4923"/>
                    <a:pt x="2336" y="4903"/>
                  </a:cubicBezTo>
                  <a:cubicBezTo>
                    <a:pt x="2317" y="4897"/>
                    <a:pt x="2298" y="4895"/>
                    <a:pt x="2280" y="4895"/>
                  </a:cubicBezTo>
                  <a:cubicBezTo>
                    <a:pt x="2186" y="4895"/>
                    <a:pt x="2109" y="4967"/>
                    <a:pt x="2109" y="5056"/>
                  </a:cubicBezTo>
                  <a:lnTo>
                    <a:pt x="2109" y="5694"/>
                  </a:lnTo>
                  <a:cubicBezTo>
                    <a:pt x="1970" y="5682"/>
                    <a:pt x="1843" y="5615"/>
                    <a:pt x="1754" y="5509"/>
                  </a:cubicBezTo>
                  <a:cubicBezTo>
                    <a:pt x="1665" y="5402"/>
                    <a:pt x="1622" y="5264"/>
                    <a:pt x="1634" y="5126"/>
                  </a:cubicBezTo>
                  <a:lnTo>
                    <a:pt x="1634" y="5120"/>
                  </a:lnTo>
                  <a:cubicBezTo>
                    <a:pt x="1647" y="4903"/>
                    <a:pt x="1721" y="4695"/>
                    <a:pt x="1850" y="4521"/>
                  </a:cubicBezTo>
                  <a:cubicBezTo>
                    <a:pt x="2035" y="4285"/>
                    <a:pt x="2306" y="4130"/>
                    <a:pt x="2603" y="4093"/>
                  </a:cubicBezTo>
                  <a:close/>
                  <a:moveTo>
                    <a:pt x="4562" y="4093"/>
                  </a:moveTo>
                  <a:cubicBezTo>
                    <a:pt x="4842" y="4130"/>
                    <a:pt x="5097" y="4285"/>
                    <a:pt x="5271" y="4522"/>
                  </a:cubicBezTo>
                  <a:cubicBezTo>
                    <a:pt x="5317" y="4586"/>
                    <a:pt x="5355" y="4657"/>
                    <a:pt x="5383" y="4732"/>
                  </a:cubicBezTo>
                  <a:cubicBezTo>
                    <a:pt x="5253" y="4827"/>
                    <a:pt x="5131" y="4935"/>
                    <a:pt x="5019" y="5052"/>
                  </a:cubicBezTo>
                  <a:cubicBezTo>
                    <a:pt x="5011" y="4969"/>
                    <a:pt x="4945" y="4906"/>
                    <a:pt x="4866" y="4906"/>
                  </a:cubicBezTo>
                  <a:cubicBezTo>
                    <a:pt x="4865" y="4906"/>
                    <a:pt x="4865" y="4906"/>
                    <a:pt x="4864" y="4906"/>
                  </a:cubicBezTo>
                  <a:cubicBezTo>
                    <a:pt x="4785" y="4907"/>
                    <a:pt x="4719" y="4972"/>
                    <a:pt x="4714" y="5056"/>
                  </a:cubicBezTo>
                  <a:lnTo>
                    <a:pt x="4714" y="5441"/>
                  </a:lnTo>
                  <a:cubicBezTo>
                    <a:pt x="4658" y="5526"/>
                    <a:pt x="4606" y="5615"/>
                    <a:pt x="4560" y="5705"/>
                  </a:cubicBezTo>
                  <a:lnTo>
                    <a:pt x="3745" y="5705"/>
                  </a:lnTo>
                  <a:lnTo>
                    <a:pt x="3745" y="4768"/>
                  </a:lnTo>
                  <a:lnTo>
                    <a:pt x="3975" y="4814"/>
                  </a:lnTo>
                  <a:cubicBezTo>
                    <a:pt x="4007" y="4820"/>
                    <a:pt x="4039" y="4823"/>
                    <a:pt x="4071" y="4823"/>
                  </a:cubicBezTo>
                  <a:cubicBezTo>
                    <a:pt x="4184" y="4823"/>
                    <a:pt x="4294" y="4785"/>
                    <a:pt x="4382" y="4713"/>
                  </a:cubicBezTo>
                  <a:cubicBezTo>
                    <a:pt x="4496" y="4621"/>
                    <a:pt x="4562" y="4483"/>
                    <a:pt x="4562" y="4337"/>
                  </a:cubicBezTo>
                  <a:lnTo>
                    <a:pt x="4562" y="4093"/>
                  </a:lnTo>
                  <a:close/>
                  <a:moveTo>
                    <a:pt x="6987" y="4574"/>
                  </a:moveTo>
                  <a:cubicBezTo>
                    <a:pt x="7145" y="4574"/>
                    <a:pt x="7304" y="4589"/>
                    <a:pt x="7463" y="4621"/>
                  </a:cubicBezTo>
                  <a:cubicBezTo>
                    <a:pt x="8601" y="4847"/>
                    <a:pt x="9421" y="5847"/>
                    <a:pt x="9421" y="7009"/>
                  </a:cubicBezTo>
                  <a:cubicBezTo>
                    <a:pt x="9424" y="7654"/>
                    <a:pt x="9166" y="8274"/>
                    <a:pt x="8708" y="8729"/>
                  </a:cubicBezTo>
                  <a:cubicBezTo>
                    <a:pt x="8238" y="9199"/>
                    <a:pt x="7615" y="9441"/>
                    <a:pt x="6987" y="9441"/>
                  </a:cubicBezTo>
                  <a:cubicBezTo>
                    <a:pt x="6481" y="9441"/>
                    <a:pt x="5971" y="9284"/>
                    <a:pt x="5536" y="8962"/>
                  </a:cubicBezTo>
                  <a:cubicBezTo>
                    <a:pt x="4679" y="8325"/>
                    <a:pt x="4336" y="7194"/>
                    <a:pt x="4696" y="6189"/>
                  </a:cubicBezTo>
                  <a:cubicBezTo>
                    <a:pt x="5050" y="5201"/>
                    <a:pt x="5980" y="4574"/>
                    <a:pt x="6987" y="4574"/>
                  </a:cubicBezTo>
                  <a:close/>
                  <a:moveTo>
                    <a:pt x="3582" y="0"/>
                  </a:moveTo>
                  <a:cubicBezTo>
                    <a:pt x="3227" y="6"/>
                    <a:pt x="2874" y="58"/>
                    <a:pt x="2533" y="158"/>
                  </a:cubicBezTo>
                  <a:cubicBezTo>
                    <a:pt x="2194" y="266"/>
                    <a:pt x="1871" y="420"/>
                    <a:pt x="1575" y="617"/>
                  </a:cubicBezTo>
                  <a:cubicBezTo>
                    <a:pt x="1283" y="819"/>
                    <a:pt x="1021" y="1062"/>
                    <a:pt x="795" y="1337"/>
                  </a:cubicBezTo>
                  <a:cubicBezTo>
                    <a:pt x="574" y="1614"/>
                    <a:pt x="393" y="1923"/>
                    <a:pt x="260" y="2253"/>
                  </a:cubicBezTo>
                  <a:cubicBezTo>
                    <a:pt x="236" y="2307"/>
                    <a:pt x="246" y="2369"/>
                    <a:pt x="282" y="2415"/>
                  </a:cubicBezTo>
                  <a:cubicBezTo>
                    <a:pt x="312" y="2455"/>
                    <a:pt x="360" y="2478"/>
                    <a:pt x="409" y="2478"/>
                  </a:cubicBezTo>
                  <a:cubicBezTo>
                    <a:pt x="417" y="2478"/>
                    <a:pt x="425" y="2478"/>
                    <a:pt x="433" y="2476"/>
                  </a:cubicBezTo>
                  <a:cubicBezTo>
                    <a:pt x="491" y="2468"/>
                    <a:pt x="540" y="2429"/>
                    <a:pt x="561" y="2375"/>
                  </a:cubicBezTo>
                  <a:cubicBezTo>
                    <a:pt x="683" y="2074"/>
                    <a:pt x="847" y="1794"/>
                    <a:pt x="1048" y="1541"/>
                  </a:cubicBezTo>
                  <a:cubicBezTo>
                    <a:pt x="1254" y="1291"/>
                    <a:pt x="1492" y="1071"/>
                    <a:pt x="1758" y="886"/>
                  </a:cubicBezTo>
                  <a:cubicBezTo>
                    <a:pt x="2028" y="708"/>
                    <a:pt x="2321" y="568"/>
                    <a:pt x="2627" y="470"/>
                  </a:cubicBezTo>
                  <a:cubicBezTo>
                    <a:pt x="2938" y="379"/>
                    <a:pt x="3260" y="331"/>
                    <a:pt x="3582" y="327"/>
                  </a:cubicBezTo>
                  <a:cubicBezTo>
                    <a:pt x="3584" y="327"/>
                    <a:pt x="3587" y="327"/>
                    <a:pt x="3589" y="327"/>
                  </a:cubicBezTo>
                  <a:cubicBezTo>
                    <a:pt x="4567" y="327"/>
                    <a:pt x="5493" y="768"/>
                    <a:pt x="6110" y="1527"/>
                  </a:cubicBezTo>
                  <a:cubicBezTo>
                    <a:pt x="6728" y="2288"/>
                    <a:pt x="6971" y="3288"/>
                    <a:pt x="6769" y="4248"/>
                  </a:cubicBezTo>
                  <a:cubicBezTo>
                    <a:pt x="6401" y="4277"/>
                    <a:pt x="6043" y="4381"/>
                    <a:pt x="5717" y="4552"/>
                  </a:cubicBezTo>
                  <a:cubicBezTo>
                    <a:pt x="5677" y="4467"/>
                    <a:pt x="5629" y="4386"/>
                    <a:pt x="5571" y="4312"/>
                  </a:cubicBezTo>
                  <a:cubicBezTo>
                    <a:pt x="5330" y="4003"/>
                    <a:pt x="4978" y="3804"/>
                    <a:pt x="4589" y="3759"/>
                  </a:cubicBezTo>
                  <a:cubicBezTo>
                    <a:pt x="4710" y="3610"/>
                    <a:pt x="4796" y="3439"/>
                    <a:pt x="4843" y="3254"/>
                  </a:cubicBezTo>
                  <a:cubicBezTo>
                    <a:pt x="5133" y="3236"/>
                    <a:pt x="5363" y="3000"/>
                    <a:pt x="5373" y="2709"/>
                  </a:cubicBezTo>
                  <a:cubicBezTo>
                    <a:pt x="5384" y="2419"/>
                    <a:pt x="5173" y="2167"/>
                    <a:pt x="4885" y="2127"/>
                  </a:cubicBezTo>
                  <a:lnTo>
                    <a:pt x="4885" y="2118"/>
                  </a:lnTo>
                  <a:cubicBezTo>
                    <a:pt x="4885" y="1399"/>
                    <a:pt x="4301" y="815"/>
                    <a:pt x="3582" y="815"/>
                  </a:cubicBezTo>
                  <a:cubicBezTo>
                    <a:pt x="2863" y="815"/>
                    <a:pt x="2280" y="1399"/>
                    <a:pt x="2280" y="2118"/>
                  </a:cubicBezTo>
                  <a:lnTo>
                    <a:pt x="2280" y="2127"/>
                  </a:lnTo>
                  <a:cubicBezTo>
                    <a:pt x="1992" y="2167"/>
                    <a:pt x="1780" y="2419"/>
                    <a:pt x="1792" y="2709"/>
                  </a:cubicBezTo>
                  <a:cubicBezTo>
                    <a:pt x="1802" y="3000"/>
                    <a:pt x="2031" y="3237"/>
                    <a:pt x="2322" y="3254"/>
                  </a:cubicBezTo>
                  <a:cubicBezTo>
                    <a:pt x="2368" y="3439"/>
                    <a:pt x="2454" y="3610"/>
                    <a:pt x="2575" y="3757"/>
                  </a:cubicBezTo>
                  <a:cubicBezTo>
                    <a:pt x="2186" y="3804"/>
                    <a:pt x="1833" y="4003"/>
                    <a:pt x="1592" y="4312"/>
                  </a:cubicBezTo>
                  <a:cubicBezTo>
                    <a:pt x="1423" y="4538"/>
                    <a:pt x="1323" y="4808"/>
                    <a:pt x="1306" y="5089"/>
                  </a:cubicBezTo>
                  <a:cubicBezTo>
                    <a:pt x="1285" y="5330"/>
                    <a:pt x="1367" y="5570"/>
                    <a:pt x="1531" y="5748"/>
                  </a:cubicBezTo>
                  <a:cubicBezTo>
                    <a:pt x="1695" y="5927"/>
                    <a:pt x="1927" y="6029"/>
                    <a:pt x="2169" y="6029"/>
                  </a:cubicBezTo>
                  <a:lnTo>
                    <a:pt x="4413" y="6029"/>
                  </a:lnTo>
                  <a:cubicBezTo>
                    <a:pt x="4321" y="6268"/>
                    <a:pt x="4265" y="6518"/>
                    <a:pt x="4244" y="6773"/>
                  </a:cubicBezTo>
                  <a:cubicBezTo>
                    <a:pt x="4022" y="6820"/>
                    <a:pt x="3798" y="6843"/>
                    <a:pt x="3575" y="6843"/>
                  </a:cubicBezTo>
                  <a:cubicBezTo>
                    <a:pt x="2835" y="6843"/>
                    <a:pt x="2109" y="6590"/>
                    <a:pt x="1525" y="6114"/>
                  </a:cubicBezTo>
                  <a:cubicBezTo>
                    <a:pt x="765" y="5495"/>
                    <a:pt x="325" y="4566"/>
                    <a:pt x="326" y="3584"/>
                  </a:cubicBezTo>
                  <a:cubicBezTo>
                    <a:pt x="326" y="3495"/>
                    <a:pt x="253" y="3421"/>
                    <a:pt x="163" y="3421"/>
                  </a:cubicBezTo>
                  <a:cubicBezTo>
                    <a:pt x="74" y="3421"/>
                    <a:pt x="0" y="3495"/>
                    <a:pt x="0" y="3584"/>
                  </a:cubicBezTo>
                  <a:cubicBezTo>
                    <a:pt x="0" y="4650"/>
                    <a:pt x="474" y="5661"/>
                    <a:pt x="1293" y="6342"/>
                  </a:cubicBezTo>
                  <a:cubicBezTo>
                    <a:pt x="1941" y="6881"/>
                    <a:pt x="2752" y="7169"/>
                    <a:pt x="3581" y="7169"/>
                  </a:cubicBezTo>
                  <a:cubicBezTo>
                    <a:pt x="3800" y="7169"/>
                    <a:pt x="4020" y="7149"/>
                    <a:pt x="4238" y="7108"/>
                  </a:cubicBezTo>
                  <a:cubicBezTo>
                    <a:pt x="4291" y="8600"/>
                    <a:pt x="5516" y="9779"/>
                    <a:pt x="7003" y="9779"/>
                  </a:cubicBezTo>
                  <a:cubicBezTo>
                    <a:pt x="7138" y="9779"/>
                    <a:pt x="7274" y="9769"/>
                    <a:pt x="7412" y="9749"/>
                  </a:cubicBezTo>
                  <a:cubicBezTo>
                    <a:pt x="8615" y="9577"/>
                    <a:pt x="9568" y="8624"/>
                    <a:pt x="9742" y="7419"/>
                  </a:cubicBezTo>
                  <a:cubicBezTo>
                    <a:pt x="9982" y="5752"/>
                    <a:pt x="8729" y="4299"/>
                    <a:pt x="7104" y="4242"/>
                  </a:cubicBezTo>
                  <a:lnTo>
                    <a:pt x="7103" y="4242"/>
                  </a:lnTo>
                  <a:cubicBezTo>
                    <a:pt x="7298" y="3195"/>
                    <a:pt x="7018" y="2114"/>
                    <a:pt x="6337" y="1294"/>
                  </a:cubicBezTo>
                  <a:cubicBezTo>
                    <a:pt x="5657" y="474"/>
                    <a:pt x="4647" y="0"/>
                    <a:pt x="35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